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3.xml" ContentType="application/vnd.openxmlformats-officedocument.theme+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4.xml" ContentType="application/vnd.openxmlformats-officedocument.theme+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theme/theme5.xml" ContentType="application/vnd.openxmlformats-officedocument.theme+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theme/theme6.xml" ContentType="application/vnd.openxmlformats-officedocument.theme+xml"/>
  <Override PartName="/ppt/slideLayouts/slideLayout73.xml" ContentType="application/vnd.openxmlformats-officedocument.presentationml.slideLayout+xml"/>
  <Override PartName="/ppt/theme/theme7.xml" ContentType="application/vnd.openxmlformats-officedocument.theme+xml"/>
  <Override PartName="/ppt/theme/theme8.xml" ContentType="application/vnd.openxmlformats-officedocument.theme+xml"/>
  <Override PartName="/ppt/theme/theme9.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30" r:id="rId4"/>
    <p:sldMasterId id="2147483710" r:id="rId5"/>
    <p:sldMasterId id="2147483752" r:id="rId6"/>
    <p:sldMasterId id="2147483862" r:id="rId7"/>
    <p:sldMasterId id="2147483702" r:id="rId8"/>
    <p:sldMasterId id="2147483837" r:id="rId9"/>
    <p:sldMasterId id="2147483746" r:id="rId10"/>
  </p:sldMasterIdLst>
  <p:notesMasterIdLst>
    <p:notesMasterId r:id="rId61"/>
  </p:notesMasterIdLst>
  <p:handoutMasterIdLst>
    <p:handoutMasterId r:id="rId62"/>
  </p:handoutMasterIdLst>
  <p:sldIdLst>
    <p:sldId id="395" r:id="rId11"/>
    <p:sldId id="396" r:id="rId12"/>
    <p:sldId id="423" r:id="rId13"/>
    <p:sldId id="397" r:id="rId14"/>
    <p:sldId id="336" r:id="rId15"/>
    <p:sldId id="399" r:id="rId16"/>
    <p:sldId id="400" r:id="rId17"/>
    <p:sldId id="343" r:id="rId18"/>
    <p:sldId id="401" r:id="rId19"/>
    <p:sldId id="344" r:id="rId20"/>
    <p:sldId id="402" r:id="rId21"/>
    <p:sldId id="261" r:id="rId22"/>
    <p:sldId id="262" r:id="rId23"/>
    <p:sldId id="426" r:id="rId24"/>
    <p:sldId id="427" r:id="rId25"/>
    <p:sldId id="289" r:id="rId26"/>
    <p:sldId id="293" r:id="rId27"/>
    <p:sldId id="378" r:id="rId28"/>
    <p:sldId id="405" r:id="rId29"/>
    <p:sldId id="406" r:id="rId30"/>
    <p:sldId id="428" r:id="rId31"/>
    <p:sldId id="294" r:id="rId32"/>
    <p:sldId id="295" r:id="rId33"/>
    <p:sldId id="299" r:id="rId34"/>
    <p:sldId id="296" r:id="rId35"/>
    <p:sldId id="309" r:id="rId36"/>
    <p:sldId id="264" r:id="rId37"/>
    <p:sldId id="329" r:id="rId38"/>
    <p:sldId id="408" r:id="rId39"/>
    <p:sldId id="409" r:id="rId40"/>
    <p:sldId id="410" r:id="rId41"/>
    <p:sldId id="411" r:id="rId42"/>
    <p:sldId id="412" r:id="rId43"/>
    <p:sldId id="354" r:id="rId44"/>
    <p:sldId id="376" r:id="rId45"/>
    <p:sldId id="417" r:id="rId46"/>
    <p:sldId id="413" r:id="rId47"/>
    <p:sldId id="304" r:id="rId48"/>
    <p:sldId id="320" r:id="rId49"/>
    <p:sldId id="418" r:id="rId50"/>
    <p:sldId id="414" r:id="rId51"/>
    <p:sldId id="419" r:id="rId52"/>
    <p:sldId id="430" r:id="rId53"/>
    <p:sldId id="431" r:id="rId54"/>
    <p:sldId id="420" r:id="rId55"/>
    <p:sldId id="421" r:id="rId56"/>
    <p:sldId id="422" r:id="rId57"/>
    <p:sldId id="311" r:id="rId58"/>
    <p:sldId id="433" r:id="rId59"/>
    <p:sldId id="317" r:id="rId60"/>
  </p:sldIdLst>
  <p:sldSz cx="9144000" cy="5143500" type="screen16x9"/>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modifyVerifier cryptProviderType="rsaAES" cryptAlgorithmClass="hash" cryptAlgorithmType="typeAny" cryptAlgorithmSid="14" spinCount="100000" saltData="dS3IYmakWT/4jt2Iw54SJg==" hashData="35FQiMMsl0Okmbxmf4Csi73gyH/D5jQqxMnUW1/TDCh40loZaTHl4eVvFPoWXfF6E+WQAqw0j1ZrqEfma4QNtA=="/>
  <p:extLst>
    <p:ext uri="{EFAFB233-063F-42B5-8137-9DF3F51BA10A}">
      <p15:sldGuideLst xmlns:p15="http://schemas.microsoft.com/office/powerpoint/2012/main">
        <p15:guide id="1" orient="horz" pos="3144">
          <p15:clr>
            <a:srgbClr val="A4A3A4"/>
          </p15:clr>
        </p15:guide>
        <p15:guide id="2" orient="horz" pos="950">
          <p15:clr>
            <a:srgbClr val="A4A3A4"/>
          </p15:clr>
        </p15:guide>
        <p15:guide id="3" orient="horz" pos="91">
          <p15:clr>
            <a:srgbClr val="A4A3A4"/>
          </p15:clr>
        </p15:guide>
        <p15:guide id="4" pos="5654">
          <p15:clr>
            <a:srgbClr val="A4A3A4"/>
          </p15:clr>
        </p15:guide>
        <p15:guide id="5" pos="238">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745FF92B-5E69-6EFA-BBA2-C402CE54E651}" name="Sean Petrie" initials="SP" userId="S::SPetrie@diabetes.org::191646d9-7555-446b-b6f3-354f4f5aa5bf" providerId="AD"/>
  <p188:author id="{D943B17C-3AD8-957B-7A0B-7B9462A46948}" name="Christine Gendy" initials="CG" userId="S::CGendy@diabetes.org::215a736a-e595-46f2-91d5-fdf09c0ba139" providerId="AD"/>
  <p188:author id="{D24595A9-7E78-95D5-9273-DFA7F262AA73}" name="Ashley Fotherby" initials="AF" userId="S::ashley.fotherby@dirxhealth.com::2bf6b026-d31e-4fa7-9073-41e596a1a8b7"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0" name="Maddie Tolmie" initials="" lastIdx="58" clrIdx="0"/>
  <p:cmAuthor id="43" name="Gina Corry" initials="GC" lastIdx="43" clrIdx="43">
    <p:extLst>
      <p:ext uri="{19B8F6BF-5375-455C-9EA6-DF929625EA0E}">
        <p15:presenceInfo xmlns:p15="http://schemas.microsoft.com/office/powerpoint/2012/main" userId="S::GCorry@diabetes.org::01d3797e-87b1-407e-af98-b31974fe0900" providerId="AD"/>
      </p:ext>
    </p:extLst>
  </p:cmAuthor>
  <p:cmAuthor id="1" name="LAURA NAGLE" initials="" lastIdx="1" clrIdx="1"/>
  <p:cmAuthor id="44" name="Odette Brown" initials="OB" lastIdx="2" clrIdx="44">
    <p:extLst>
      <p:ext uri="{19B8F6BF-5375-455C-9EA6-DF929625EA0E}">
        <p15:presenceInfo xmlns:p15="http://schemas.microsoft.com/office/powerpoint/2012/main" userId="S::OBrown@diabetes.org::b397ff9e-93c3-42c7-833f-ab29c384102b" providerId="AD"/>
      </p:ext>
    </p:extLst>
  </p:cmAuthor>
  <p:cmAuthor id="2" name="Jennifer Niyangoda" initials="" lastIdx="20" clrIdx="2"/>
  <p:cmAuthor id="45" name="Ryan Woolley" initials="RW" lastIdx="4" clrIdx="45">
    <p:extLst>
      <p:ext uri="{19B8F6BF-5375-455C-9EA6-DF929625EA0E}">
        <p15:presenceInfo xmlns:p15="http://schemas.microsoft.com/office/powerpoint/2012/main" userId="S::RWoolley@diabetes.org::d7aef9a1-5c60-4a81-ab79-b1e317ee1b48" providerId="AD"/>
      </p:ext>
    </p:extLst>
  </p:cmAuthor>
  <p:cmAuthor id="3" name="Simon Williams" initials="" lastIdx="24" clrIdx="3"/>
  <p:cmAuthor id="46" name="Heidi Gioseffi" initials="HG" lastIdx="32" clrIdx="46">
    <p:extLst>
      <p:ext uri="{19B8F6BF-5375-455C-9EA6-DF929625EA0E}">
        <p15:presenceInfo xmlns:p15="http://schemas.microsoft.com/office/powerpoint/2012/main" userId="S::HGioseffi@diabetes.org::3deb387b-7d1f-48e4-9642-b795a7c3cc44" providerId="AD"/>
      </p:ext>
    </p:extLst>
  </p:cmAuthor>
  <p:cmAuthor id="4" name="Gabrielle Antoniadis" initials="GA" lastIdx="17" clrIdx="4"/>
  <p:cmAuthor id="47" name="Alexandra Day" initials="AD" lastIdx="6" clrIdx="47">
    <p:extLst>
      <p:ext uri="{19B8F6BF-5375-455C-9EA6-DF929625EA0E}">
        <p15:presenceInfo xmlns:p15="http://schemas.microsoft.com/office/powerpoint/2012/main" userId="S::ADay@diabetes.org::d9a88e59-90ae-41f9-a9af-09bf960d4e2a" providerId="AD"/>
      </p:ext>
    </p:extLst>
  </p:cmAuthor>
  <p:cmAuthor id="5" name="Microsoft Office User" initials="Office" lastIdx="25" clrIdx="5"/>
  <p:cmAuthor id="6" name="Microsoft Office User" initials="Office [2]" lastIdx="1" clrIdx="6"/>
  <p:cmAuthor id="7" name="Microsoft Office User" initials="Office [3]" lastIdx="1" clrIdx="7"/>
  <p:cmAuthor id="8" name="Microsoft Office User" initials="Office [4]" lastIdx="1" clrIdx="8"/>
  <p:cmAuthor id="9" name="Veronica LaFemina" initials="VL" lastIdx="5" clrIdx="9"/>
  <p:cmAuthor id="10" name="Tamara Darsow" initials="TD" lastIdx="11" clrIdx="10"/>
  <p:cmAuthor id="11" name="Matt Petersen" initials="MP" lastIdx="29" clrIdx="11"/>
  <p:cmAuthor id="12" name="Joy Bennett" initials="JB" lastIdx="1" clrIdx="12"/>
  <p:cmAuthor id="13" name="Joy Bennett" initials="JB [2]" lastIdx="1" clrIdx="13"/>
  <p:cmAuthor id="14" name="Joy Bennett" initials="JB [3]" lastIdx="1" clrIdx="14"/>
  <p:cmAuthor id="15" name="Joy Bennett" initials="JB [4]" lastIdx="1" clrIdx="15"/>
  <p:cmAuthor id="16" name="Joy Bennett" initials="JB [5]" lastIdx="1" clrIdx="16"/>
  <p:cmAuthor id="17" name="Joy Bennett" initials="JB [6]" lastIdx="1" clrIdx="17"/>
  <p:cmAuthor id="18" name="Joy Bennett" initials="JB [7]" lastIdx="1" clrIdx="18"/>
  <p:cmAuthor id="19" name="Joy Bennett" initials="JB [8]" lastIdx="1" clrIdx="19"/>
  <p:cmAuthor id="20" name="Joy Bennett" initials="JB [9]" lastIdx="1" clrIdx="20"/>
  <p:cmAuthor id="21" name="Joy Bennett" initials="JB [10]" lastIdx="1" clrIdx="21"/>
  <p:cmAuthor id="22" name="Joy Bennett" initials="JB [11]" lastIdx="1" clrIdx="22"/>
  <p:cmAuthor id="23" name="Joy Bennett" initials="JB [12]" lastIdx="1" clrIdx="23"/>
  <p:cmAuthor id="24" name="Joy Bennett" initials="JB [13]" lastIdx="1" clrIdx="24"/>
  <p:cmAuthor id="25" name="Joy Bennett" initials="JB [14]" lastIdx="1" clrIdx="25"/>
  <p:cmAuthor id="26" name="Joy Bennett" initials="JB [15]" lastIdx="1" clrIdx="26"/>
  <p:cmAuthor id="27" name="Joy Bennett" initials="JB [16]" lastIdx="1" clrIdx="27"/>
  <p:cmAuthor id="28" name="Joy Bennett" initials="JB [17]" lastIdx="1" clrIdx="28"/>
  <p:cmAuthor id="29" name="Joy Bennett" initials="JB [18]" lastIdx="1" clrIdx="29"/>
  <p:cmAuthor id="30" name="Joy Bennett" initials="JB [19]" lastIdx="1" clrIdx="30"/>
  <p:cmAuthor id="31" name="Joy Bennett" initials="JB [20]" lastIdx="1" clrIdx="31"/>
  <p:cmAuthor id="32" name="Joy Bennett" initials="JB [21]" lastIdx="1" clrIdx="32"/>
  <p:cmAuthor id="33" name="Joy Bennett" initials="JB [22]" lastIdx="1" clrIdx="33"/>
  <p:cmAuthor id="34" name="Joy Bennett" initials="JB [23]" lastIdx="1" clrIdx="34"/>
  <p:cmAuthor id="35" name="Sacha Uelmen" initials="SU" lastIdx="18" clrIdx="35"/>
  <p:cmAuthor id="36" name="Sean Petrie" initials="SP" lastIdx="15" clrIdx="36"/>
  <p:cmAuthor id="37" name="Kelsey Stefanik-Guizlo" initials="KS" lastIdx="23" clrIdx="37"/>
  <p:cmAuthor id="38" name="Mindy Saraco" initials="MS" lastIdx="21" clrIdx="38"/>
  <p:cmAuthor id="39" name="Benjamin Page" initials="BP" lastIdx="4" clrIdx="39"/>
  <p:cmAuthor id="40" name="Shamera Robinson" initials="SR" lastIdx="3" clrIdx="40"/>
  <p:cmAuthor id="41" name="Carly Vendemia" initials="CV" lastIdx="3" clrIdx="41"/>
  <p:cmAuthor id="42" name="Megan Martin" initials="MM" lastIdx="14" clrIdx="42"/>
</p:cmAuthorLst>
</file>

<file path=ppt/presProps.xml><?xml version="1.0" encoding="utf-8"?>
<p:presentationPr xmlns:a="http://schemas.openxmlformats.org/drawingml/2006/main" xmlns:r="http://schemas.openxmlformats.org/officeDocument/2006/relationships" xmlns:p="http://schemas.openxmlformats.org/presentationml/2006/main">
  <p:prnPr prnWhat="handouts2" frameSlides="1"/>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AA182C"/>
    <a:srgbClr val="008996"/>
    <a:srgbClr val="EF4238"/>
    <a:srgbClr val="A6192E"/>
    <a:srgbClr val="FFFFFF"/>
    <a:srgbClr val="000000"/>
    <a:srgbClr val="A62D1A"/>
    <a:srgbClr val="C00000"/>
    <a:srgbClr val="B50022"/>
    <a:srgbClr val="E74F3D"/>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4531A8A5-CD3A-4E80-A192-A03373B22D49}" v="6" dt="2024-06-13T20:14:03.741"/>
    <p1510:client id="{564A6181-C88C-78F3-3E34-33EC08B34DF7}" v="2" dt="2024-06-12T21:00:12.116"/>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1931"/>
    <p:restoredTop sz="94676"/>
  </p:normalViewPr>
  <p:slideViewPr>
    <p:cSldViewPr snapToGrid="0">
      <p:cViewPr varScale="1">
        <p:scale>
          <a:sx n="231" d="100"/>
          <a:sy n="231" d="100"/>
        </p:scale>
        <p:origin x="712" y="176"/>
      </p:cViewPr>
      <p:guideLst>
        <p:guide orient="horz" pos="3144"/>
        <p:guide orient="horz" pos="950"/>
        <p:guide orient="horz" pos="91"/>
        <p:guide pos="5654"/>
        <p:guide pos="238"/>
      </p:guideLst>
    </p:cSldViewPr>
  </p:slideViewPr>
  <p:notesTextViewPr>
    <p:cViewPr>
      <p:scale>
        <a:sx n="1" d="1"/>
        <a:sy n="1" d="1"/>
      </p:scale>
      <p:origin x="0" y="0"/>
    </p:cViewPr>
  </p:notesText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16.xml"/><Relationship Id="rId21" Type="http://schemas.openxmlformats.org/officeDocument/2006/relationships/slide" Target="slides/slide11.xml"/><Relationship Id="rId42" Type="http://schemas.openxmlformats.org/officeDocument/2006/relationships/slide" Target="slides/slide32.xml"/><Relationship Id="rId47" Type="http://schemas.openxmlformats.org/officeDocument/2006/relationships/slide" Target="slides/slide37.xml"/><Relationship Id="rId63" Type="http://schemas.openxmlformats.org/officeDocument/2006/relationships/commentAuthors" Target="commentAuthors.xml"/><Relationship Id="rId68" Type="http://schemas.microsoft.com/office/2015/10/relationships/revisionInfo" Target="revisionInfo.xml"/><Relationship Id="rId7" Type="http://schemas.openxmlformats.org/officeDocument/2006/relationships/slideMaster" Target="slideMasters/slideMaster4.xml"/><Relationship Id="rId2" Type="http://schemas.openxmlformats.org/officeDocument/2006/relationships/customXml" Target="../customXml/item2.xml"/><Relationship Id="rId16" Type="http://schemas.openxmlformats.org/officeDocument/2006/relationships/slide" Target="slides/slide6.xml"/><Relationship Id="rId29" Type="http://schemas.openxmlformats.org/officeDocument/2006/relationships/slide" Target="slides/slide19.xml"/><Relationship Id="rId11" Type="http://schemas.openxmlformats.org/officeDocument/2006/relationships/slide" Target="slides/slide1.xml"/><Relationship Id="rId24" Type="http://schemas.openxmlformats.org/officeDocument/2006/relationships/slide" Target="slides/slide14.xml"/><Relationship Id="rId32" Type="http://schemas.openxmlformats.org/officeDocument/2006/relationships/slide" Target="slides/slide22.xml"/><Relationship Id="rId37" Type="http://schemas.openxmlformats.org/officeDocument/2006/relationships/slide" Target="slides/slide27.xml"/><Relationship Id="rId40" Type="http://schemas.openxmlformats.org/officeDocument/2006/relationships/slide" Target="slides/slide30.xml"/><Relationship Id="rId45" Type="http://schemas.openxmlformats.org/officeDocument/2006/relationships/slide" Target="slides/slide35.xml"/><Relationship Id="rId53" Type="http://schemas.openxmlformats.org/officeDocument/2006/relationships/slide" Target="slides/slide43.xml"/><Relationship Id="rId58" Type="http://schemas.openxmlformats.org/officeDocument/2006/relationships/slide" Target="slides/slide48.xml"/><Relationship Id="rId66" Type="http://schemas.openxmlformats.org/officeDocument/2006/relationships/theme" Target="theme/theme1.xml"/><Relationship Id="rId5" Type="http://schemas.openxmlformats.org/officeDocument/2006/relationships/slideMaster" Target="slideMasters/slideMaster2.xml"/><Relationship Id="rId61" Type="http://schemas.openxmlformats.org/officeDocument/2006/relationships/notesMaster" Target="notesMasters/notesMaster1.xml"/><Relationship Id="rId19" Type="http://schemas.openxmlformats.org/officeDocument/2006/relationships/slide" Target="slides/slide9.xml"/><Relationship Id="rId14" Type="http://schemas.openxmlformats.org/officeDocument/2006/relationships/slide" Target="slides/slide4.xml"/><Relationship Id="rId22" Type="http://schemas.openxmlformats.org/officeDocument/2006/relationships/slide" Target="slides/slide12.xml"/><Relationship Id="rId27" Type="http://schemas.openxmlformats.org/officeDocument/2006/relationships/slide" Target="slides/slide17.xml"/><Relationship Id="rId30" Type="http://schemas.openxmlformats.org/officeDocument/2006/relationships/slide" Target="slides/slide20.xml"/><Relationship Id="rId35" Type="http://schemas.openxmlformats.org/officeDocument/2006/relationships/slide" Target="slides/slide25.xml"/><Relationship Id="rId43" Type="http://schemas.openxmlformats.org/officeDocument/2006/relationships/slide" Target="slides/slide33.xml"/><Relationship Id="rId48" Type="http://schemas.openxmlformats.org/officeDocument/2006/relationships/slide" Target="slides/slide38.xml"/><Relationship Id="rId56" Type="http://schemas.openxmlformats.org/officeDocument/2006/relationships/slide" Target="slides/slide46.xml"/><Relationship Id="rId64" Type="http://schemas.openxmlformats.org/officeDocument/2006/relationships/presProps" Target="presProps.xml"/><Relationship Id="rId69" Type="http://schemas.microsoft.com/office/2018/10/relationships/authors" Target="authors.xml"/><Relationship Id="rId8" Type="http://schemas.openxmlformats.org/officeDocument/2006/relationships/slideMaster" Target="slideMasters/slideMaster5.xml"/><Relationship Id="rId51" Type="http://schemas.openxmlformats.org/officeDocument/2006/relationships/slide" Target="slides/slide41.xml"/><Relationship Id="rId3" Type="http://schemas.openxmlformats.org/officeDocument/2006/relationships/customXml" Target="../customXml/item3.xml"/><Relationship Id="rId12" Type="http://schemas.openxmlformats.org/officeDocument/2006/relationships/slide" Target="slides/slide2.xml"/><Relationship Id="rId17" Type="http://schemas.openxmlformats.org/officeDocument/2006/relationships/slide" Target="slides/slide7.xml"/><Relationship Id="rId25" Type="http://schemas.openxmlformats.org/officeDocument/2006/relationships/slide" Target="slides/slide15.xml"/><Relationship Id="rId33" Type="http://schemas.openxmlformats.org/officeDocument/2006/relationships/slide" Target="slides/slide23.xml"/><Relationship Id="rId38" Type="http://schemas.openxmlformats.org/officeDocument/2006/relationships/slide" Target="slides/slide28.xml"/><Relationship Id="rId46" Type="http://schemas.openxmlformats.org/officeDocument/2006/relationships/slide" Target="slides/slide36.xml"/><Relationship Id="rId59" Type="http://schemas.openxmlformats.org/officeDocument/2006/relationships/slide" Target="slides/slide49.xml"/><Relationship Id="rId67" Type="http://schemas.openxmlformats.org/officeDocument/2006/relationships/tableStyles" Target="tableStyles.xml"/><Relationship Id="rId20" Type="http://schemas.openxmlformats.org/officeDocument/2006/relationships/slide" Target="slides/slide10.xml"/><Relationship Id="rId41" Type="http://schemas.openxmlformats.org/officeDocument/2006/relationships/slide" Target="slides/slide31.xml"/><Relationship Id="rId54" Type="http://schemas.openxmlformats.org/officeDocument/2006/relationships/slide" Target="slides/slide44.xml"/><Relationship Id="rId62" Type="http://schemas.openxmlformats.org/officeDocument/2006/relationships/handoutMaster" Target="handoutMasters/handoutMaster1.xml"/><Relationship Id="rId1" Type="http://schemas.openxmlformats.org/officeDocument/2006/relationships/customXml" Target="../customXml/item1.xml"/><Relationship Id="rId6" Type="http://schemas.openxmlformats.org/officeDocument/2006/relationships/slideMaster" Target="slideMasters/slideMaster3.xml"/><Relationship Id="rId15" Type="http://schemas.openxmlformats.org/officeDocument/2006/relationships/slide" Target="slides/slide5.xml"/><Relationship Id="rId23" Type="http://schemas.openxmlformats.org/officeDocument/2006/relationships/slide" Target="slides/slide13.xml"/><Relationship Id="rId28" Type="http://schemas.openxmlformats.org/officeDocument/2006/relationships/slide" Target="slides/slide18.xml"/><Relationship Id="rId36" Type="http://schemas.openxmlformats.org/officeDocument/2006/relationships/slide" Target="slides/slide26.xml"/><Relationship Id="rId49" Type="http://schemas.openxmlformats.org/officeDocument/2006/relationships/slide" Target="slides/slide39.xml"/><Relationship Id="rId57" Type="http://schemas.openxmlformats.org/officeDocument/2006/relationships/slide" Target="slides/slide47.xml"/><Relationship Id="rId10" Type="http://schemas.openxmlformats.org/officeDocument/2006/relationships/slideMaster" Target="slideMasters/slideMaster7.xml"/><Relationship Id="rId31" Type="http://schemas.openxmlformats.org/officeDocument/2006/relationships/slide" Target="slides/slide21.xml"/><Relationship Id="rId44" Type="http://schemas.openxmlformats.org/officeDocument/2006/relationships/slide" Target="slides/slide34.xml"/><Relationship Id="rId52" Type="http://schemas.openxmlformats.org/officeDocument/2006/relationships/slide" Target="slides/slide42.xml"/><Relationship Id="rId60" Type="http://schemas.openxmlformats.org/officeDocument/2006/relationships/slide" Target="slides/slide50.xml"/><Relationship Id="rId65"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Master" Target="slideMasters/slideMaster6.xml"/><Relationship Id="rId13" Type="http://schemas.openxmlformats.org/officeDocument/2006/relationships/slide" Target="slides/slide3.xml"/><Relationship Id="rId18" Type="http://schemas.openxmlformats.org/officeDocument/2006/relationships/slide" Target="slides/slide8.xml"/><Relationship Id="rId39" Type="http://schemas.openxmlformats.org/officeDocument/2006/relationships/slide" Target="slides/slide29.xml"/><Relationship Id="rId34" Type="http://schemas.openxmlformats.org/officeDocument/2006/relationships/slide" Target="slides/slide24.xml"/><Relationship Id="rId50" Type="http://schemas.openxmlformats.org/officeDocument/2006/relationships/slide" Target="slides/slide40.xml"/><Relationship Id="rId55" Type="http://schemas.openxmlformats.org/officeDocument/2006/relationships/slide" Target="slides/slide45.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9.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35" tIns="45718" rIns="91435" bIns="45718"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35" tIns="45718" rIns="91435" bIns="45718" rtlCol="0"/>
          <a:lstStyle>
            <a:lvl1pPr algn="r">
              <a:defRPr sz="1200"/>
            </a:lvl1pPr>
          </a:lstStyle>
          <a:p>
            <a:fld id="{1B22CF16-3643-354F-B4DC-FB591E44DAB5}" type="datetimeFigureOut">
              <a:rPr lang="en-US" smtClean="0"/>
              <a:pPr/>
              <a:t>6/13/24</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35" tIns="45718" rIns="91435" bIns="45718"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35" tIns="45718" rIns="91435" bIns="45718" rtlCol="0" anchor="b"/>
          <a:lstStyle>
            <a:lvl1pPr algn="r">
              <a:defRPr sz="1200"/>
            </a:lvl1pPr>
          </a:lstStyle>
          <a:p>
            <a:fld id="{EF04DCEA-0A6F-A448-814B-C253560ED63E}" type="slidenum">
              <a:rPr lang="en-US" smtClean="0"/>
              <a:pPr/>
              <a:t>‹#›</a:t>
            </a:fld>
            <a:endParaRPr lang="en-US"/>
          </a:p>
        </p:txBody>
      </p:sp>
    </p:spTree>
    <p:extLst>
      <p:ext uri="{BB962C8B-B14F-4D97-AF65-F5344CB8AC3E}">
        <p14:creationId xmlns:p14="http://schemas.microsoft.com/office/powerpoint/2010/main" val="30824403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8.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35" tIns="45718" rIns="91435" bIns="45718"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35" tIns="45718" rIns="91435" bIns="45718" rtlCol="0"/>
          <a:lstStyle>
            <a:lvl1pPr algn="r">
              <a:defRPr sz="1200"/>
            </a:lvl1pPr>
          </a:lstStyle>
          <a:p>
            <a:fld id="{41593AF0-BA77-1C4D-9DB4-76C8A5F74CD6}" type="datetimeFigureOut">
              <a:rPr lang="en-US"/>
              <a:pPr/>
              <a:t>6/13/24</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35" tIns="45718" rIns="91435" bIns="45718"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35" tIns="45718" rIns="91435" bIns="45718"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35" tIns="45718" rIns="91435" bIns="45718"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35" tIns="45718" rIns="91435" bIns="45718" rtlCol="0" anchor="b"/>
          <a:lstStyle>
            <a:lvl1pPr algn="r">
              <a:defRPr sz="1200"/>
            </a:lvl1pPr>
          </a:lstStyle>
          <a:p>
            <a:fld id="{46AAD92F-06A2-3446-8211-5D5BA9F604B3}" type="slidenum">
              <a:rPr/>
              <a:pPr/>
              <a:t>‹#›</a:t>
            </a:fld>
            <a:endParaRPr lang="en-US"/>
          </a:p>
        </p:txBody>
      </p:sp>
    </p:spTree>
    <p:extLst>
      <p:ext uri="{BB962C8B-B14F-4D97-AF65-F5344CB8AC3E}">
        <p14:creationId xmlns:p14="http://schemas.microsoft.com/office/powerpoint/2010/main" val="2029094924"/>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7021451-1387-4CA6-816F-3879F97B5CBC}" type="slidenum">
              <a:rPr lang="en-US"/>
              <a:t>1</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7021451-1387-4CA6-816F-3879F97B5CBC}" type="slidenum">
              <a:rPr lang="en-US"/>
              <a:t>30</a:t>
            </a:fld>
            <a:endParaRPr lang="en-US"/>
          </a:p>
        </p:txBody>
      </p:sp>
    </p:spTree>
    <p:extLst>
      <p:ext uri="{BB962C8B-B14F-4D97-AF65-F5344CB8AC3E}">
        <p14:creationId xmlns:p14="http://schemas.microsoft.com/office/powerpoint/2010/main" val="414345714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7021451-1387-4CA6-816F-3879F97B5CBC}" type="slidenum">
              <a:rPr lang="en-US"/>
              <a:t>31</a:t>
            </a:fld>
            <a:endParaRPr lang="en-US"/>
          </a:p>
        </p:txBody>
      </p:sp>
    </p:spTree>
    <p:extLst>
      <p:ext uri="{BB962C8B-B14F-4D97-AF65-F5344CB8AC3E}">
        <p14:creationId xmlns:p14="http://schemas.microsoft.com/office/powerpoint/2010/main" val="281718241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7021451-1387-4CA6-816F-3879F97B5CBC}" type="slidenum">
              <a:rPr lang="en-US"/>
              <a:t>32</a:t>
            </a:fld>
            <a:endParaRPr lang="en-US"/>
          </a:p>
        </p:txBody>
      </p:sp>
    </p:spTree>
    <p:extLst>
      <p:ext uri="{BB962C8B-B14F-4D97-AF65-F5344CB8AC3E}">
        <p14:creationId xmlns:p14="http://schemas.microsoft.com/office/powerpoint/2010/main" val="274844057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7021451-1387-4CA6-816F-3879F97B5CBC}" type="slidenum">
              <a:rPr lang="en-US"/>
              <a:t>33</a:t>
            </a:fld>
            <a:endParaRPr lang="en-US"/>
          </a:p>
        </p:txBody>
      </p:sp>
    </p:spTree>
    <p:extLst>
      <p:ext uri="{BB962C8B-B14F-4D97-AF65-F5344CB8AC3E}">
        <p14:creationId xmlns:p14="http://schemas.microsoft.com/office/powerpoint/2010/main" val="60009970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7021451-1387-4CA6-816F-3879F97B5CBC}" type="slidenum">
              <a:rPr lang="en-US"/>
              <a:t>34</a:t>
            </a:fld>
            <a:endParaRPr lang="en-US"/>
          </a:p>
        </p:txBody>
      </p:sp>
    </p:spTree>
    <p:extLst>
      <p:ext uri="{BB962C8B-B14F-4D97-AF65-F5344CB8AC3E}">
        <p14:creationId xmlns:p14="http://schemas.microsoft.com/office/powerpoint/2010/main" val="33582257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7021451-1387-4CA6-816F-3879F97B5CBC}" type="slidenum">
              <a:rPr lang="en-US"/>
              <a:t>35</a:t>
            </a:fld>
            <a:endParaRPr lang="en-US"/>
          </a:p>
        </p:txBody>
      </p:sp>
    </p:spTree>
    <p:extLst>
      <p:ext uri="{BB962C8B-B14F-4D97-AF65-F5344CB8AC3E}">
        <p14:creationId xmlns:p14="http://schemas.microsoft.com/office/powerpoint/2010/main" val="23785106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990BEF1-B4AF-F157-0A1F-5176FC8A854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3B49397-7A43-7067-42CB-3B911248A98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CBD8116-CDAF-6774-BFB7-D89CE8E153D4}"/>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D2DC0A40-310A-EF9A-6FEC-C72C2C35F0B6}"/>
              </a:ext>
            </a:extLst>
          </p:cNvPr>
          <p:cNvSpPr>
            <a:spLocks noGrp="1"/>
          </p:cNvSpPr>
          <p:nvPr>
            <p:ph type="sldNum" sz="quarter" idx="10"/>
          </p:nvPr>
        </p:nvSpPr>
        <p:spPr/>
        <p:txBody>
          <a:bodyPr/>
          <a:lstStyle/>
          <a:p>
            <a:fld id="{F7021451-1387-4CA6-816F-3879F97B5CBC}" type="slidenum">
              <a:rPr lang="en-US"/>
              <a:t>36</a:t>
            </a:fld>
            <a:endParaRPr lang="en-US"/>
          </a:p>
        </p:txBody>
      </p:sp>
    </p:spTree>
    <p:extLst>
      <p:ext uri="{BB962C8B-B14F-4D97-AF65-F5344CB8AC3E}">
        <p14:creationId xmlns:p14="http://schemas.microsoft.com/office/powerpoint/2010/main" val="16712964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fld id="{46AAD92F-06A2-3446-8211-5D5BA9F604B3}" type="slidenum">
              <a:rPr lang="en-US" smtClean="0"/>
              <a:pPr/>
              <a:t>50</a:t>
            </a:fld>
            <a:endParaRPr lang="en-US"/>
          </a:p>
        </p:txBody>
      </p:sp>
    </p:spTree>
    <p:extLst>
      <p:ext uri="{BB962C8B-B14F-4D97-AF65-F5344CB8AC3E}">
        <p14:creationId xmlns:p14="http://schemas.microsoft.com/office/powerpoint/2010/main" val="211910400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7021451-1387-4CA6-816F-3879F97B5CBC}" type="slidenum">
              <a:rPr lang="en-US"/>
              <a:t>6</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7021451-1387-4CA6-816F-3879F97B5CBC}" type="slidenum">
              <a:rPr lang="en-US"/>
              <a:t>7</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7021451-1387-4CA6-816F-3879F97B5CBC}" type="slidenum">
              <a:rPr lang="en-US"/>
              <a:t>11</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7021451-1387-4CA6-816F-3879F97B5CBC}" type="slidenum">
              <a:rPr lang="en-US"/>
              <a:t>12</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7021451-1387-4CA6-816F-3879F97B5CBC}" type="slidenum">
              <a:rPr lang="en-US"/>
              <a:t>13</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46AAD92F-06A2-3446-8211-5D5BA9F604B3}" type="slidenum">
              <a:rPr lang="en-US" smtClean="0"/>
              <a:pPr/>
              <a:t>19</a:t>
            </a:fld>
            <a:endParaRPr lang="en-US"/>
          </a:p>
        </p:txBody>
      </p:sp>
    </p:spTree>
    <p:extLst>
      <p:ext uri="{BB962C8B-B14F-4D97-AF65-F5344CB8AC3E}">
        <p14:creationId xmlns:p14="http://schemas.microsoft.com/office/powerpoint/2010/main" val="304607770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7021451-1387-4CA6-816F-3879F97B5CBC}" type="slidenum">
              <a:rPr lang="en-US"/>
              <a:t>27</a:t>
            </a:fld>
            <a:endParaRPr lang="en-US"/>
          </a:p>
        </p:txBody>
      </p:sp>
    </p:spTree>
    <p:extLst>
      <p:ext uri="{BB962C8B-B14F-4D97-AF65-F5344CB8AC3E}">
        <p14:creationId xmlns:p14="http://schemas.microsoft.com/office/powerpoint/2010/main" val="350245808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7021451-1387-4CA6-816F-3879F97B5CBC}" type="slidenum">
              <a:rPr lang="en-US"/>
              <a:t>29</a:t>
            </a:fld>
            <a:endParaRPr lang="en-US"/>
          </a:p>
        </p:txBody>
      </p:sp>
    </p:spTree>
    <p:extLst>
      <p:ext uri="{BB962C8B-B14F-4D97-AF65-F5344CB8AC3E}">
        <p14:creationId xmlns:p14="http://schemas.microsoft.com/office/powerpoint/2010/main" val="131799843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ustom Layout">
    <p:bg>
      <p:bgPr>
        <a:solidFill>
          <a:srgbClr val="EF4238"/>
        </a:solidFill>
        <a:effectLst/>
      </p:bgPr>
    </p:bg>
    <p:spTree>
      <p:nvGrpSpPr>
        <p:cNvPr id="1" name=""/>
        <p:cNvGrpSpPr/>
        <p:nvPr/>
      </p:nvGrpSpPr>
      <p:grpSpPr>
        <a:xfrm>
          <a:off x="0" y="0"/>
          <a:ext cx="0" cy="0"/>
          <a:chOff x="0" y="0"/>
          <a:chExt cx="0" cy="0"/>
        </a:xfrm>
      </p:grpSpPr>
      <p:sp>
        <p:nvSpPr>
          <p:cNvPr id="4" name="Title Placeholder 12">
            <a:extLst>
              <a:ext uri="{FF2B5EF4-FFF2-40B4-BE49-F238E27FC236}">
                <a16:creationId xmlns:a16="http://schemas.microsoft.com/office/drawing/2014/main" id="{4BE41760-BF68-45DC-ABD3-3A71D5941B16}"/>
              </a:ext>
            </a:extLst>
          </p:cNvPr>
          <p:cNvSpPr>
            <a:spLocks noGrp="1"/>
          </p:cNvSpPr>
          <p:nvPr>
            <p:ph type="title" hasCustomPrompt="1"/>
          </p:nvPr>
        </p:nvSpPr>
        <p:spPr>
          <a:xfrm>
            <a:off x="1209041" y="1908632"/>
            <a:ext cx="6725918" cy="886397"/>
          </a:xfrm>
          <a:prstGeom prst="rect">
            <a:avLst/>
          </a:prstGeom>
        </p:spPr>
        <p:txBody>
          <a:bodyPr vert="horz" wrap="square" lIns="0" tIns="0" rIns="0" bIns="0" rtlCol="0" anchor="t" anchorCtr="0">
            <a:spAutoFit/>
          </a:bodyPr>
          <a:lstStyle>
            <a:lvl1pPr>
              <a:defRPr sz="3200" b="1">
                <a:solidFill>
                  <a:schemeClr val="tx1"/>
                </a:solidFill>
                <a:latin typeface="Arial" panose="020B0604020202020204" pitchFamily="34" charset="0"/>
                <a:cs typeface="Arial" panose="020B0604020202020204" pitchFamily="34" charset="0"/>
              </a:defRPr>
            </a:lvl1pPr>
          </a:lstStyle>
          <a:p>
            <a:pPr lvl="0"/>
            <a:r>
              <a:rPr lang="en-US"/>
              <a:t>Lorem, ipsum dolor sit </a:t>
            </a:r>
            <a:r>
              <a:rPr lang="en-US" err="1"/>
              <a:t>amet</a:t>
            </a:r>
            <a:r>
              <a:rPr lang="en-US"/>
              <a:t> </a:t>
            </a:r>
            <a:r>
              <a:rPr lang="en-US" err="1"/>
              <a:t>consectetur</a:t>
            </a:r>
            <a:r>
              <a:rPr lang="en-US"/>
              <a:t> </a:t>
            </a:r>
            <a:r>
              <a:rPr lang="en-US" err="1"/>
              <a:t>adipisicing</a:t>
            </a:r>
            <a:endParaRPr lang="en-US"/>
          </a:p>
        </p:txBody>
      </p:sp>
      <p:sp>
        <p:nvSpPr>
          <p:cNvPr id="6" name="Rectangle 5">
            <a:extLst>
              <a:ext uri="{FF2B5EF4-FFF2-40B4-BE49-F238E27FC236}">
                <a16:creationId xmlns:a16="http://schemas.microsoft.com/office/drawing/2014/main" id="{4521D40D-B424-4170-9289-857DF1B3FA5A}"/>
              </a:ext>
            </a:extLst>
          </p:cNvPr>
          <p:cNvSpPr/>
          <p:nvPr userDrawn="1"/>
        </p:nvSpPr>
        <p:spPr>
          <a:xfrm>
            <a:off x="1209042" y="1718733"/>
            <a:ext cx="1246292" cy="5796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Tree>
    <p:extLst>
      <p:ext uri="{BB962C8B-B14F-4D97-AF65-F5344CB8AC3E}">
        <p14:creationId xmlns:p14="http://schemas.microsoft.com/office/powerpoint/2010/main" val="10047845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cSld name="DEFAULT">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83953593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
        <p:nvSpPr>
          <p:cNvPr id="7" name="Title Placeholder 12">
            <a:extLst>
              <a:ext uri="{FF2B5EF4-FFF2-40B4-BE49-F238E27FC236}">
                <a16:creationId xmlns:a16="http://schemas.microsoft.com/office/drawing/2014/main" id="{7D18D32F-8BAF-493C-8E53-B2D7FCDC9F19}"/>
              </a:ext>
            </a:extLst>
          </p:cNvPr>
          <p:cNvSpPr txBox="1">
            <a:spLocks/>
          </p:cNvSpPr>
          <p:nvPr userDrawn="1"/>
        </p:nvSpPr>
        <p:spPr>
          <a:xfrm>
            <a:off x="1184823" y="2633052"/>
            <a:ext cx="3014643" cy="332399"/>
          </a:xfrm>
          <a:prstGeom prst="rect">
            <a:avLst/>
          </a:prstGeom>
        </p:spPr>
        <p:txBody>
          <a:bodyPr vert="horz" wrap="square" lIns="0" tIns="0" rIns="0" bIns="0" rtlCol="0" anchor="t" anchorCtr="0">
            <a:spAutoFit/>
          </a:bodyPr>
          <a:lstStyle>
            <a:lvl1pPr algn="l" defTabSz="914400" rtl="0" eaLnBrk="1" latinLnBrk="0" hangingPunct="1">
              <a:lnSpc>
                <a:spcPct val="90000"/>
              </a:lnSpc>
              <a:spcBef>
                <a:spcPct val="0"/>
              </a:spcBef>
              <a:buNone/>
              <a:defRPr sz="2000" b="1" kern="1200">
                <a:solidFill>
                  <a:schemeClr val="tx1"/>
                </a:solidFill>
                <a:latin typeface="Arial" panose="020B0604020202020204" pitchFamily="34" charset="0"/>
                <a:ea typeface="+mj-ea"/>
                <a:cs typeface="Arial" panose="020B0604020202020204" pitchFamily="34" charset="0"/>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2400" b="1" i="0" u="none" strike="noStrike" kern="1200" cap="none" spc="0" normalizeH="0" baseline="0" noProof="0">
                <a:ln>
                  <a:noFill/>
                </a:ln>
                <a:solidFill>
                  <a:srgbClr val="FFFFFF"/>
                </a:solidFill>
                <a:effectLst/>
                <a:uLnTx/>
                <a:uFillTx/>
                <a:latin typeface="Arial" panose="020B0604020202020204" pitchFamily="34" charset="0"/>
                <a:ea typeface="+mj-ea"/>
                <a:cs typeface="Arial" panose="020B0604020202020204" pitchFamily="34" charset="0"/>
              </a:rPr>
              <a:t>Connected for Life.</a:t>
            </a:r>
          </a:p>
        </p:txBody>
      </p:sp>
      <p:sp>
        <p:nvSpPr>
          <p:cNvPr id="8" name="Rectangle 7">
            <a:extLst>
              <a:ext uri="{FF2B5EF4-FFF2-40B4-BE49-F238E27FC236}">
                <a16:creationId xmlns:a16="http://schemas.microsoft.com/office/drawing/2014/main" id="{168A3934-A564-4F4F-9F29-DA460E637CDA}"/>
              </a:ext>
            </a:extLst>
          </p:cNvPr>
          <p:cNvSpPr/>
          <p:nvPr userDrawn="1"/>
        </p:nvSpPr>
        <p:spPr>
          <a:xfrm>
            <a:off x="5122018" y="2379284"/>
            <a:ext cx="844325" cy="68713"/>
          </a:xfrm>
          <a:prstGeom prst="rect">
            <a:avLst/>
          </a:prstGeom>
          <a:solidFill>
            <a:srgbClr val="AA182C"/>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000000"/>
              </a:solidFill>
              <a:effectLst/>
              <a:uLnTx/>
              <a:uFillTx/>
              <a:latin typeface="Calibri" panose="020F0502020204030204"/>
              <a:ea typeface="+mn-ea"/>
              <a:cs typeface="+mn-cs"/>
            </a:endParaRPr>
          </a:p>
        </p:txBody>
      </p:sp>
      <p:sp>
        <p:nvSpPr>
          <p:cNvPr id="3" name="Text Placeholder 2">
            <a:extLst>
              <a:ext uri="{FF2B5EF4-FFF2-40B4-BE49-F238E27FC236}">
                <a16:creationId xmlns:a16="http://schemas.microsoft.com/office/drawing/2014/main" id="{827AD15C-7C3C-5D40-8484-D041A099C2C6}"/>
              </a:ext>
            </a:extLst>
          </p:cNvPr>
          <p:cNvSpPr>
            <a:spLocks noGrp="1"/>
          </p:cNvSpPr>
          <p:nvPr>
            <p:ph type="body" sz="quarter" idx="10" hasCustomPrompt="1"/>
          </p:nvPr>
        </p:nvSpPr>
        <p:spPr>
          <a:xfrm>
            <a:off x="5018889" y="2571750"/>
            <a:ext cx="3795101" cy="1235261"/>
          </a:xfrm>
          <a:prstGeom prst="rect">
            <a:avLst/>
          </a:prstGeom>
        </p:spPr>
        <p:txBody>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kumimoji="0" lang="en-US" sz="3200" b="1" i="0" u="none" strike="noStrike" kern="1200" cap="none" spc="0" normalizeH="0" baseline="0" noProof="0" smtClean="0">
                <a:ln>
                  <a:noFill/>
                </a:ln>
                <a:solidFill>
                  <a:srgbClr val="000000"/>
                </a:solidFill>
                <a:effectLst/>
                <a:uLnTx/>
                <a:uFillTx/>
                <a:latin typeface="Arial" panose="020B0604020202020204" pitchFamily="34" charset="0"/>
                <a:cs typeface="Arial" panose="020B0604020202020204" pitchFamily="34" charset="0"/>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2800" b="1" i="0" u="none" strike="noStrike" kern="1200" cap="none" spc="0" normalizeH="0" baseline="0" noProof="0">
                <a:ln>
                  <a:noFill/>
                </a:ln>
                <a:solidFill>
                  <a:srgbClr val="000000"/>
                </a:solidFill>
                <a:effectLst/>
                <a:uLnTx/>
                <a:uFillTx/>
                <a:latin typeface="Arial" panose="020B0604020202020204" pitchFamily="34" charset="0"/>
                <a:ea typeface="+mj-ea"/>
                <a:cs typeface="Arial" panose="020B0604020202020204" pitchFamily="34" charset="0"/>
              </a:rPr>
              <a:t>Lorem Ipsum Dolor Sit </a:t>
            </a:r>
            <a:r>
              <a:rPr kumimoji="0" lang="en-US" sz="2800" b="1" i="0" u="none" strike="noStrike" kern="1200" cap="none" spc="0" normalizeH="0" baseline="0" noProof="0" err="1">
                <a:ln>
                  <a:noFill/>
                </a:ln>
                <a:solidFill>
                  <a:srgbClr val="000000"/>
                </a:solidFill>
                <a:effectLst/>
                <a:uLnTx/>
                <a:uFillTx/>
                <a:latin typeface="Arial" panose="020B0604020202020204" pitchFamily="34" charset="0"/>
                <a:ea typeface="+mj-ea"/>
                <a:cs typeface="Arial" panose="020B0604020202020204" pitchFamily="34" charset="0"/>
              </a:rPr>
              <a:t>Amet</a:t>
            </a:r>
            <a:r>
              <a:rPr kumimoji="0" lang="en-US" sz="2800" b="1" i="0" u="none" strike="noStrike" kern="1200" cap="none" spc="0" normalizeH="0" baseline="0" noProof="0">
                <a:ln>
                  <a:noFill/>
                </a:ln>
                <a:solidFill>
                  <a:srgbClr val="000000"/>
                </a:solidFill>
                <a:effectLst/>
                <a:uLnTx/>
                <a:uFillTx/>
                <a:latin typeface="Arial" panose="020B0604020202020204" pitchFamily="34" charset="0"/>
                <a:ea typeface="+mj-ea"/>
                <a:cs typeface="Arial" panose="020B0604020202020204" pitchFamily="34" charset="0"/>
              </a:rPr>
              <a:t> </a:t>
            </a:r>
            <a:r>
              <a:rPr kumimoji="0" lang="en-US" sz="2800" b="1" i="0" u="none" strike="noStrike" kern="1200" cap="none" spc="0" normalizeH="0" baseline="0" noProof="0" err="1">
                <a:ln>
                  <a:noFill/>
                </a:ln>
                <a:solidFill>
                  <a:srgbClr val="000000"/>
                </a:solidFill>
                <a:effectLst/>
                <a:uLnTx/>
                <a:uFillTx/>
                <a:latin typeface="Arial" panose="020B0604020202020204" pitchFamily="34" charset="0"/>
                <a:ea typeface="+mj-ea"/>
                <a:cs typeface="Arial" panose="020B0604020202020204" pitchFamily="34" charset="0"/>
              </a:rPr>
              <a:t>Consectetur</a:t>
            </a:r>
            <a:br>
              <a:rPr kumimoji="0" lang="en-US" sz="2800" b="1" i="0" u="none" strike="noStrike" kern="1200" cap="none" spc="0" normalizeH="0" baseline="0" noProof="0">
                <a:ln>
                  <a:noFill/>
                </a:ln>
                <a:solidFill>
                  <a:srgbClr val="000000"/>
                </a:solidFill>
                <a:effectLst/>
                <a:uLnTx/>
                <a:uFillTx/>
                <a:latin typeface="Arial" panose="020B0604020202020204" pitchFamily="34" charset="0"/>
                <a:ea typeface="+mj-ea"/>
                <a:cs typeface="Arial" panose="020B0604020202020204" pitchFamily="34" charset="0"/>
              </a:rPr>
            </a:br>
            <a:r>
              <a:rPr kumimoji="0" lang="en-US" sz="2800" b="1" i="0" u="none" strike="noStrike" kern="1200" cap="none" spc="0" normalizeH="0" baseline="0" noProof="0" err="1">
                <a:ln>
                  <a:noFill/>
                </a:ln>
                <a:solidFill>
                  <a:srgbClr val="000000"/>
                </a:solidFill>
                <a:effectLst/>
                <a:uLnTx/>
                <a:uFillTx/>
                <a:latin typeface="Arial" panose="020B0604020202020204" pitchFamily="34" charset="0"/>
                <a:ea typeface="+mj-ea"/>
                <a:cs typeface="Arial" panose="020B0604020202020204" pitchFamily="34" charset="0"/>
              </a:rPr>
              <a:t>Adipisicing</a:t>
            </a:r>
            <a:endParaRPr kumimoji="0" lang="en-US" sz="2800" b="1" i="0" u="none" strike="noStrike" kern="1200" cap="none" spc="0" normalizeH="0" baseline="0" noProof="0">
              <a:ln>
                <a:noFill/>
              </a:ln>
              <a:solidFill>
                <a:srgbClr val="000000"/>
              </a:solidFill>
              <a:effectLst/>
              <a:uLnTx/>
              <a:uFillTx/>
              <a:latin typeface="Arial" panose="020B0604020202020204" pitchFamily="34" charset="0"/>
              <a:ea typeface="+mj-ea"/>
              <a:cs typeface="Arial" panose="020B0604020202020204" pitchFamily="34" charset="0"/>
            </a:endParaRPr>
          </a:p>
        </p:txBody>
      </p:sp>
      <p:sp>
        <p:nvSpPr>
          <p:cNvPr id="5" name="Text Placeholder 2">
            <a:extLst>
              <a:ext uri="{FF2B5EF4-FFF2-40B4-BE49-F238E27FC236}">
                <a16:creationId xmlns:a16="http://schemas.microsoft.com/office/drawing/2014/main" id="{535DD1A5-7FE5-7F4A-9310-C84CB6F4BEBB}"/>
              </a:ext>
            </a:extLst>
          </p:cNvPr>
          <p:cNvSpPr>
            <a:spLocks noGrp="1"/>
          </p:cNvSpPr>
          <p:nvPr>
            <p:ph type="body" sz="quarter" idx="22" hasCustomPrompt="1"/>
          </p:nvPr>
        </p:nvSpPr>
        <p:spPr>
          <a:xfrm>
            <a:off x="5122017" y="4025633"/>
            <a:ext cx="3162447" cy="145424"/>
          </a:xfrm>
          <a:prstGeom prst="rect">
            <a:avLst/>
          </a:prstGeom>
        </p:spPr>
        <p:txBody>
          <a:bodyPr wrap="square" lIns="0" tIns="0" rIns="0" bIns="0">
            <a:spAutoFit/>
          </a:bodyPr>
          <a:lstStyle>
            <a:lvl1pPr marL="0" indent="0">
              <a:spcBef>
                <a:spcPts val="100"/>
              </a:spcBef>
              <a:buNone/>
              <a:defRPr sz="1050">
                <a:solidFill>
                  <a:schemeClr val="tx1">
                    <a:lumMod val="50000"/>
                    <a:lumOff val="50000"/>
                  </a:schemeClr>
                </a:solidFill>
                <a:latin typeface="Arial" panose="020B0604020202020204" pitchFamily="34" charset="0"/>
                <a:cs typeface="Arial" panose="020B0604020202020204" pitchFamily="34" charset="0"/>
              </a:defRPr>
            </a:lvl1pPr>
            <a:lvl2pPr marL="457200" indent="0">
              <a:buNone/>
              <a:defRPr sz="3500"/>
            </a:lvl2pPr>
            <a:lvl3pPr marL="914400" indent="0">
              <a:buNone/>
              <a:defRPr sz="3500"/>
            </a:lvl3pPr>
            <a:lvl4pPr marL="1371600" indent="0">
              <a:buNone/>
              <a:defRPr sz="3500"/>
            </a:lvl4pPr>
            <a:lvl5pPr marL="1828800" indent="0">
              <a:buNone/>
              <a:defRPr sz="3500"/>
            </a:lvl5pPr>
          </a:lstStyle>
          <a:p>
            <a:pPr lvl="0"/>
            <a:r>
              <a:rPr lang="en-US"/>
              <a:t>Lorem Ipsum Dolor</a:t>
            </a:r>
          </a:p>
        </p:txBody>
      </p:sp>
    </p:spTree>
    <p:extLst>
      <p:ext uri="{BB962C8B-B14F-4D97-AF65-F5344CB8AC3E}">
        <p14:creationId xmlns:p14="http://schemas.microsoft.com/office/powerpoint/2010/main" val="74965670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2_Title Slide">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09F8CC25-9C9A-8142-9489-9C9BE864FF2B}"/>
              </a:ext>
            </a:extLst>
          </p:cNvPr>
          <p:cNvSpPr/>
          <p:nvPr userDrawn="1"/>
        </p:nvSpPr>
        <p:spPr>
          <a:xfrm>
            <a:off x="1165480" y="1253927"/>
            <a:ext cx="844325" cy="68713"/>
          </a:xfrm>
          <a:prstGeom prst="rect">
            <a:avLst/>
          </a:prstGeom>
          <a:solidFill>
            <a:schemeClr val="bg1"/>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000000"/>
              </a:solidFill>
              <a:effectLst/>
              <a:uLnTx/>
              <a:uFillTx/>
              <a:latin typeface="Calibri" panose="020F0502020204030204"/>
              <a:ea typeface="+mn-ea"/>
              <a:cs typeface="+mn-cs"/>
            </a:endParaRPr>
          </a:p>
        </p:txBody>
      </p:sp>
      <p:sp>
        <p:nvSpPr>
          <p:cNvPr id="9" name="Text Placeholder 2">
            <a:extLst>
              <a:ext uri="{FF2B5EF4-FFF2-40B4-BE49-F238E27FC236}">
                <a16:creationId xmlns:a16="http://schemas.microsoft.com/office/drawing/2014/main" id="{19344640-9678-B74D-915F-DD938059D33B}"/>
              </a:ext>
            </a:extLst>
          </p:cNvPr>
          <p:cNvSpPr>
            <a:spLocks noGrp="1"/>
          </p:cNvSpPr>
          <p:nvPr>
            <p:ph type="body" sz="quarter" idx="22" hasCustomPrompt="1"/>
          </p:nvPr>
        </p:nvSpPr>
        <p:spPr>
          <a:xfrm>
            <a:off x="1165479" y="2822991"/>
            <a:ext cx="3162447" cy="193899"/>
          </a:xfrm>
          <a:prstGeom prst="rect">
            <a:avLst/>
          </a:prstGeom>
        </p:spPr>
        <p:txBody>
          <a:bodyPr wrap="square" lIns="0" tIns="0" rIns="0" bIns="0">
            <a:spAutoFit/>
          </a:bodyPr>
          <a:lstStyle>
            <a:lvl1pPr marL="0" indent="0">
              <a:spcBef>
                <a:spcPts val="100"/>
              </a:spcBef>
              <a:buNone/>
              <a:defRPr sz="1400">
                <a:solidFill>
                  <a:schemeClr val="bg1"/>
                </a:solidFill>
                <a:latin typeface="Arial" panose="020B0604020202020204" pitchFamily="34" charset="0"/>
                <a:cs typeface="Arial" panose="020B0604020202020204" pitchFamily="34" charset="0"/>
              </a:defRPr>
            </a:lvl1pPr>
            <a:lvl2pPr marL="457200" indent="0">
              <a:buNone/>
              <a:defRPr sz="3500"/>
            </a:lvl2pPr>
            <a:lvl3pPr marL="914400" indent="0">
              <a:buNone/>
              <a:defRPr sz="3500"/>
            </a:lvl3pPr>
            <a:lvl4pPr marL="1371600" indent="0">
              <a:buNone/>
              <a:defRPr sz="3500"/>
            </a:lvl4pPr>
            <a:lvl5pPr marL="1828800" indent="0">
              <a:buNone/>
              <a:defRPr sz="3500"/>
            </a:lvl5pPr>
          </a:lstStyle>
          <a:p>
            <a:pPr lvl="0"/>
            <a:r>
              <a:rPr lang="en-US"/>
              <a:t>Lorem Ipsum Dolor</a:t>
            </a:r>
          </a:p>
        </p:txBody>
      </p:sp>
      <p:sp>
        <p:nvSpPr>
          <p:cNvPr id="10" name="Title 3">
            <a:extLst>
              <a:ext uri="{FF2B5EF4-FFF2-40B4-BE49-F238E27FC236}">
                <a16:creationId xmlns:a16="http://schemas.microsoft.com/office/drawing/2014/main" id="{EA4E2D05-EB6F-2C40-AC88-3F64FA54E30F}"/>
              </a:ext>
            </a:extLst>
          </p:cNvPr>
          <p:cNvSpPr>
            <a:spLocks noGrp="1"/>
          </p:cNvSpPr>
          <p:nvPr>
            <p:ph type="title" hasCustomPrompt="1"/>
          </p:nvPr>
        </p:nvSpPr>
        <p:spPr>
          <a:xfrm>
            <a:off x="1077264" y="1372481"/>
            <a:ext cx="3338876" cy="1335550"/>
          </a:xfrm>
          <a:prstGeom prst="rect">
            <a:avLst/>
          </a:prstGeom>
        </p:spPr>
        <p:txBody>
          <a:bodyPr/>
          <a:lstStyle>
            <a:lvl1pPr marL="0" marR="0" indent="0" algn="l" defTabSz="914400" rtl="0" eaLnBrk="1" fontAlgn="auto" latinLnBrk="0" hangingPunct="1">
              <a:lnSpc>
                <a:spcPct val="100000"/>
              </a:lnSpc>
              <a:spcBef>
                <a:spcPct val="0"/>
              </a:spcBef>
              <a:spcAft>
                <a:spcPts val="0"/>
              </a:spcAft>
              <a:buClrTx/>
              <a:buSzTx/>
              <a:buFontTx/>
              <a:buNone/>
              <a:tabLst/>
              <a:defRPr lang="de-DE" sz="2800" b="1" i="0" dirty="0">
                <a:solidFill>
                  <a:schemeClr val="bg1"/>
                </a:solidFill>
                <a:latin typeface="Arial" panose="020B0604020202020204" pitchFamily="34" charset="0"/>
                <a:cs typeface="Arial" panose="020B0604020202020204" pitchFamily="34" charset="0"/>
              </a:defRPr>
            </a:lvl1pPr>
          </a:lstStyle>
          <a:p>
            <a:r>
              <a:rPr lang="en-US"/>
              <a:t>Presentation Title Goes Here in This Defined Space</a:t>
            </a:r>
          </a:p>
        </p:txBody>
      </p:sp>
      <p:sp>
        <p:nvSpPr>
          <p:cNvPr id="11" name="Text Placeholder 2">
            <a:extLst>
              <a:ext uri="{FF2B5EF4-FFF2-40B4-BE49-F238E27FC236}">
                <a16:creationId xmlns:a16="http://schemas.microsoft.com/office/drawing/2014/main" id="{070CA9DC-FE01-C647-B833-CEF14D807E1D}"/>
              </a:ext>
            </a:extLst>
          </p:cNvPr>
          <p:cNvSpPr>
            <a:spLocks noGrp="1"/>
          </p:cNvSpPr>
          <p:nvPr>
            <p:ph type="body" sz="quarter" idx="23" hasCustomPrompt="1"/>
          </p:nvPr>
        </p:nvSpPr>
        <p:spPr>
          <a:xfrm>
            <a:off x="5122017" y="813681"/>
            <a:ext cx="3162447" cy="193899"/>
          </a:xfrm>
          <a:prstGeom prst="rect">
            <a:avLst/>
          </a:prstGeom>
        </p:spPr>
        <p:txBody>
          <a:bodyPr wrap="square" lIns="0" tIns="0" rIns="0" bIns="0">
            <a:spAutoFit/>
          </a:bodyPr>
          <a:lstStyle>
            <a:lvl1pPr marL="0" indent="0">
              <a:spcBef>
                <a:spcPts val="100"/>
              </a:spcBef>
              <a:buNone/>
              <a:defRPr sz="1400">
                <a:latin typeface="Arial" panose="020B0604020202020204" pitchFamily="34" charset="0"/>
                <a:cs typeface="Arial" panose="020B0604020202020204" pitchFamily="34" charset="0"/>
              </a:defRPr>
            </a:lvl1pPr>
            <a:lvl2pPr marL="457200" indent="0">
              <a:buNone/>
              <a:defRPr sz="3500"/>
            </a:lvl2pPr>
            <a:lvl3pPr marL="914400" indent="0">
              <a:buNone/>
              <a:defRPr sz="3500"/>
            </a:lvl3pPr>
            <a:lvl4pPr marL="1371600" indent="0">
              <a:buNone/>
              <a:defRPr sz="3500"/>
            </a:lvl4pPr>
            <a:lvl5pPr marL="1828800" indent="0">
              <a:buNone/>
              <a:defRPr sz="3500"/>
            </a:lvl5pPr>
          </a:lstStyle>
          <a:p>
            <a:pPr lvl="0"/>
            <a:r>
              <a:rPr lang="en-US"/>
              <a:t>LOREM IPSUM DOLOR</a:t>
            </a:r>
          </a:p>
        </p:txBody>
      </p:sp>
      <p:sp>
        <p:nvSpPr>
          <p:cNvPr id="2" name="Text Placeholder 7">
            <a:extLst>
              <a:ext uri="{FF2B5EF4-FFF2-40B4-BE49-F238E27FC236}">
                <a16:creationId xmlns:a16="http://schemas.microsoft.com/office/drawing/2014/main" id="{71CC41F3-38F5-E02C-5144-4E7B51779BCB}"/>
              </a:ext>
            </a:extLst>
          </p:cNvPr>
          <p:cNvSpPr>
            <a:spLocks noGrp="1"/>
          </p:cNvSpPr>
          <p:nvPr>
            <p:ph type="body" sz="quarter" idx="24" hasCustomPrompt="1"/>
          </p:nvPr>
        </p:nvSpPr>
        <p:spPr>
          <a:xfrm>
            <a:off x="580662" y="161681"/>
            <a:ext cx="7540625" cy="267859"/>
          </a:xfrm>
          <a:prstGeom prst="rect">
            <a:avLst/>
          </a:prstGeom>
        </p:spPr>
        <p:txBody>
          <a:bodyPr/>
          <a:lstStyle>
            <a:lvl1pPr marL="0" indent="0">
              <a:buNone/>
              <a:defRPr sz="1400" b="1" i="0" cap="all" baseline="0">
                <a:solidFill>
                  <a:schemeClr val="bg1">
                    <a:lumMod val="50000"/>
                  </a:schemeClr>
                </a:solidFill>
                <a:latin typeface="Arial" panose="020B0604020202020204" pitchFamily="34" charset="0"/>
                <a:cs typeface="Arial" panose="020B0604020202020204" pitchFamily="34" charset="0"/>
              </a:defRPr>
            </a:lvl1pPr>
            <a:lvl5pPr marL="1828800" indent="0">
              <a:buNone/>
              <a:defRPr/>
            </a:lvl5pPr>
          </a:lstStyle>
          <a:p>
            <a:pPr lvl="0"/>
            <a:r>
              <a:rPr lang="en-US"/>
              <a:t>Kicker text HERE</a:t>
            </a:r>
          </a:p>
        </p:txBody>
      </p:sp>
    </p:spTree>
    <p:extLst>
      <p:ext uri="{BB962C8B-B14F-4D97-AF65-F5344CB8AC3E}">
        <p14:creationId xmlns:p14="http://schemas.microsoft.com/office/powerpoint/2010/main" val="351715615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cSld name="DEFAULT">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26202050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Custom Layout">
    <p:bg>
      <p:bgPr>
        <a:solidFill>
          <a:schemeClr val="tx1"/>
        </a:solidFill>
        <a:effectLst/>
      </p:bgPr>
    </p:bg>
    <p:spTree>
      <p:nvGrpSpPr>
        <p:cNvPr id="1" name=""/>
        <p:cNvGrpSpPr/>
        <p:nvPr/>
      </p:nvGrpSpPr>
      <p:grpSpPr>
        <a:xfrm>
          <a:off x="0" y="0"/>
          <a:ext cx="0" cy="0"/>
          <a:chOff x="0" y="0"/>
          <a:chExt cx="0" cy="0"/>
        </a:xfrm>
      </p:grpSpPr>
      <p:sp>
        <p:nvSpPr>
          <p:cNvPr id="4" name="Title Placeholder 12">
            <a:extLst>
              <a:ext uri="{FF2B5EF4-FFF2-40B4-BE49-F238E27FC236}">
                <a16:creationId xmlns:a16="http://schemas.microsoft.com/office/drawing/2014/main" id="{4BE41760-BF68-45DC-ABD3-3A71D5941B16}"/>
              </a:ext>
            </a:extLst>
          </p:cNvPr>
          <p:cNvSpPr>
            <a:spLocks noGrp="1"/>
          </p:cNvSpPr>
          <p:nvPr>
            <p:ph type="title" hasCustomPrompt="1"/>
          </p:nvPr>
        </p:nvSpPr>
        <p:spPr>
          <a:xfrm>
            <a:off x="1209041" y="1908632"/>
            <a:ext cx="6725918" cy="886397"/>
          </a:xfrm>
          <a:prstGeom prst="rect">
            <a:avLst/>
          </a:prstGeom>
        </p:spPr>
        <p:txBody>
          <a:bodyPr vert="horz" wrap="square" lIns="0" tIns="0" rIns="0" bIns="0" rtlCol="0" anchor="t" anchorCtr="0">
            <a:spAutoFit/>
          </a:bodyPr>
          <a:lstStyle>
            <a:lvl1pPr>
              <a:defRPr sz="3200" b="1">
                <a:solidFill>
                  <a:schemeClr val="bg1"/>
                </a:solidFill>
                <a:latin typeface="Arial" panose="020B0604020202020204" pitchFamily="34" charset="0"/>
                <a:cs typeface="Arial" panose="020B0604020202020204" pitchFamily="34" charset="0"/>
              </a:defRPr>
            </a:lvl1pPr>
          </a:lstStyle>
          <a:p>
            <a:pPr lvl="0"/>
            <a:r>
              <a:rPr lang="en-US"/>
              <a:t>Lorem, ipsum dolor sit </a:t>
            </a:r>
            <a:r>
              <a:rPr lang="en-US" err="1"/>
              <a:t>amet</a:t>
            </a:r>
            <a:r>
              <a:rPr lang="en-US"/>
              <a:t> </a:t>
            </a:r>
            <a:r>
              <a:rPr lang="en-US" err="1"/>
              <a:t>consectetur</a:t>
            </a:r>
            <a:r>
              <a:rPr lang="en-US"/>
              <a:t> </a:t>
            </a:r>
            <a:r>
              <a:rPr lang="en-US" err="1"/>
              <a:t>adipisicing</a:t>
            </a:r>
            <a:endParaRPr lang="en-US"/>
          </a:p>
        </p:txBody>
      </p:sp>
      <p:sp>
        <p:nvSpPr>
          <p:cNvPr id="6" name="Rectangle 5">
            <a:extLst>
              <a:ext uri="{FF2B5EF4-FFF2-40B4-BE49-F238E27FC236}">
                <a16:creationId xmlns:a16="http://schemas.microsoft.com/office/drawing/2014/main" id="{4521D40D-B424-4170-9289-857DF1B3FA5A}"/>
              </a:ext>
            </a:extLst>
          </p:cNvPr>
          <p:cNvSpPr/>
          <p:nvPr userDrawn="1"/>
        </p:nvSpPr>
        <p:spPr>
          <a:xfrm>
            <a:off x="1209042" y="1718733"/>
            <a:ext cx="1246292" cy="5796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48862280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6_Title Slide">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6AF56AF0-3D27-F347-B8CB-076514D7C094}"/>
              </a:ext>
            </a:extLst>
          </p:cNvPr>
          <p:cNvSpPr/>
          <p:nvPr userDrawn="1"/>
        </p:nvSpPr>
        <p:spPr>
          <a:xfrm>
            <a:off x="5122018" y="787935"/>
            <a:ext cx="844325" cy="68713"/>
          </a:xfrm>
          <a:prstGeom prst="rect">
            <a:avLst/>
          </a:prstGeom>
          <a:solidFill>
            <a:srgbClr val="AA182C"/>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000000"/>
              </a:solidFill>
              <a:effectLst/>
              <a:uLnTx/>
              <a:uFillTx/>
              <a:latin typeface="Calibri" panose="020F0502020204030204"/>
              <a:ea typeface="+mn-ea"/>
              <a:cs typeface="+mn-cs"/>
            </a:endParaRPr>
          </a:p>
        </p:txBody>
      </p:sp>
      <p:sp>
        <p:nvSpPr>
          <p:cNvPr id="3" name="Text Placeholder 2">
            <a:extLst>
              <a:ext uri="{FF2B5EF4-FFF2-40B4-BE49-F238E27FC236}">
                <a16:creationId xmlns:a16="http://schemas.microsoft.com/office/drawing/2014/main" id="{A41F8488-B743-DC4C-B1E8-7959257CF2B5}"/>
              </a:ext>
            </a:extLst>
          </p:cNvPr>
          <p:cNvSpPr>
            <a:spLocks noGrp="1"/>
          </p:cNvSpPr>
          <p:nvPr>
            <p:ph type="body" sz="quarter" idx="10" hasCustomPrompt="1"/>
          </p:nvPr>
        </p:nvSpPr>
        <p:spPr>
          <a:xfrm>
            <a:off x="5018889" y="980401"/>
            <a:ext cx="3795101" cy="1235261"/>
          </a:xfrm>
          <a:prstGeom prst="rect">
            <a:avLst/>
          </a:prstGeom>
        </p:spPr>
        <p:txBody>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kumimoji="0" lang="en-US" sz="3200" b="1" i="0" u="none" strike="noStrike" kern="1200" cap="none" spc="0" normalizeH="0" baseline="0" noProof="0" smtClean="0">
                <a:ln>
                  <a:noFill/>
                </a:ln>
                <a:solidFill>
                  <a:srgbClr val="000000"/>
                </a:solidFill>
                <a:effectLst/>
                <a:uLnTx/>
                <a:uFillTx/>
                <a:latin typeface="Arial" panose="020B0604020202020204" pitchFamily="34" charset="0"/>
                <a:cs typeface="Arial" panose="020B0604020202020204" pitchFamily="34" charset="0"/>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2800" b="1" i="0" u="none" strike="noStrike" kern="1200" cap="none" spc="0" normalizeH="0" baseline="0" noProof="0">
                <a:ln>
                  <a:noFill/>
                </a:ln>
                <a:solidFill>
                  <a:srgbClr val="000000"/>
                </a:solidFill>
                <a:effectLst/>
                <a:uLnTx/>
                <a:uFillTx/>
                <a:latin typeface="Arial" panose="020B0604020202020204" pitchFamily="34" charset="0"/>
                <a:ea typeface="+mj-ea"/>
                <a:cs typeface="Arial" panose="020B0604020202020204" pitchFamily="34" charset="0"/>
              </a:rPr>
              <a:t>Lorem Ipsum Dolor Sit </a:t>
            </a:r>
            <a:r>
              <a:rPr kumimoji="0" lang="en-US" sz="2800" b="1" i="0" u="none" strike="noStrike" kern="1200" cap="none" spc="0" normalizeH="0" baseline="0" noProof="0" err="1">
                <a:ln>
                  <a:noFill/>
                </a:ln>
                <a:solidFill>
                  <a:srgbClr val="000000"/>
                </a:solidFill>
                <a:effectLst/>
                <a:uLnTx/>
                <a:uFillTx/>
                <a:latin typeface="Arial" panose="020B0604020202020204" pitchFamily="34" charset="0"/>
                <a:ea typeface="+mj-ea"/>
                <a:cs typeface="Arial" panose="020B0604020202020204" pitchFamily="34" charset="0"/>
              </a:rPr>
              <a:t>Amet</a:t>
            </a:r>
            <a:r>
              <a:rPr kumimoji="0" lang="en-US" sz="2800" b="1" i="0" u="none" strike="noStrike" kern="1200" cap="none" spc="0" normalizeH="0" baseline="0" noProof="0">
                <a:ln>
                  <a:noFill/>
                </a:ln>
                <a:solidFill>
                  <a:srgbClr val="000000"/>
                </a:solidFill>
                <a:effectLst/>
                <a:uLnTx/>
                <a:uFillTx/>
                <a:latin typeface="Arial" panose="020B0604020202020204" pitchFamily="34" charset="0"/>
                <a:ea typeface="+mj-ea"/>
                <a:cs typeface="Arial" panose="020B0604020202020204" pitchFamily="34" charset="0"/>
              </a:rPr>
              <a:t> </a:t>
            </a:r>
            <a:r>
              <a:rPr kumimoji="0" lang="en-US" sz="2800" b="1" i="0" u="none" strike="noStrike" kern="1200" cap="none" spc="0" normalizeH="0" baseline="0" noProof="0" err="1">
                <a:ln>
                  <a:noFill/>
                </a:ln>
                <a:solidFill>
                  <a:srgbClr val="000000"/>
                </a:solidFill>
                <a:effectLst/>
                <a:uLnTx/>
                <a:uFillTx/>
                <a:latin typeface="Arial" panose="020B0604020202020204" pitchFamily="34" charset="0"/>
                <a:ea typeface="+mj-ea"/>
                <a:cs typeface="Arial" panose="020B0604020202020204" pitchFamily="34" charset="0"/>
              </a:rPr>
              <a:t>Consectetur</a:t>
            </a:r>
            <a:br>
              <a:rPr kumimoji="0" lang="en-US" sz="2800" b="1" i="0" u="none" strike="noStrike" kern="1200" cap="none" spc="0" normalizeH="0" baseline="0" noProof="0">
                <a:ln>
                  <a:noFill/>
                </a:ln>
                <a:solidFill>
                  <a:srgbClr val="000000"/>
                </a:solidFill>
                <a:effectLst/>
                <a:uLnTx/>
                <a:uFillTx/>
                <a:latin typeface="Arial" panose="020B0604020202020204" pitchFamily="34" charset="0"/>
                <a:ea typeface="+mj-ea"/>
                <a:cs typeface="Arial" panose="020B0604020202020204" pitchFamily="34" charset="0"/>
              </a:rPr>
            </a:br>
            <a:r>
              <a:rPr kumimoji="0" lang="en-US" sz="2800" b="1" i="0" u="none" strike="noStrike" kern="1200" cap="none" spc="0" normalizeH="0" baseline="0" noProof="0" err="1">
                <a:ln>
                  <a:noFill/>
                </a:ln>
                <a:solidFill>
                  <a:srgbClr val="000000"/>
                </a:solidFill>
                <a:effectLst/>
                <a:uLnTx/>
                <a:uFillTx/>
                <a:latin typeface="Arial" panose="020B0604020202020204" pitchFamily="34" charset="0"/>
                <a:ea typeface="+mj-ea"/>
                <a:cs typeface="Arial" panose="020B0604020202020204" pitchFamily="34" charset="0"/>
              </a:rPr>
              <a:t>Adipisicing</a:t>
            </a:r>
            <a:endParaRPr kumimoji="0" lang="en-US" sz="2800" b="1" i="0" u="none" strike="noStrike" kern="1200" cap="none" spc="0" normalizeH="0" baseline="0" noProof="0">
              <a:ln>
                <a:noFill/>
              </a:ln>
              <a:solidFill>
                <a:srgbClr val="000000"/>
              </a:solidFill>
              <a:effectLst/>
              <a:uLnTx/>
              <a:uFillTx/>
              <a:latin typeface="Arial" panose="020B0604020202020204" pitchFamily="34" charset="0"/>
              <a:ea typeface="+mj-ea"/>
              <a:cs typeface="Arial" panose="020B0604020202020204" pitchFamily="34" charset="0"/>
            </a:endParaRPr>
          </a:p>
        </p:txBody>
      </p:sp>
      <p:sp>
        <p:nvSpPr>
          <p:cNvPr id="4" name="Text Placeholder 2">
            <a:extLst>
              <a:ext uri="{FF2B5EF4-FFF2-40B4-BE49-F238E27FC236}">
                <a16:creationId xmlns:a16="http://schemas.microsoft.com/office/drawing/2014/main" id="{6079897A-E403-8A45-9535-C4DE2C059689}"/>
              </a:ext>
            </a:extLst>
          </p:cNvPr>
          <p:cNvSpPr>
            <a:spLocks noGrp="1"/>
          </p:cNvSpPr>
          <p:nvPr>
            <p:ph type="body" sz="quarter" idx="22" hasCustomPrompt="1"/>
          </p:nvPr>
        </p:nvSpPr>
        <p:spPr>
          <a:xfrm>
            <a:off x="5122017" y="2339415"/>
            <a:ext cx="3162447" cy="215444"/>
          </a:xfrm>
          <a:prstGeom prst="rect">
            <a:avLst/>
          </a:prstGeom>
        </p:spPr>
        <p:txBody>
          <a:bodyPr wrap="square" lIns="0" tIns="0" rIns="0" bIns="0">
            <a:spAutoFit/>
          </a:bodyPr>
          <a:lstStyle>
            <a:lvl1pPr marL="0" indent="0">
              <a:lnSpc>
                <a:spcPct val="100000"/>
              </a:lnSpc>
              <a:spcBef>
                <a:spcPts val="100"/>
              </a:spcBef>
              <a:spcAft>
                <a:spcPts val="600"/>
              </a:spcAft>
              <a:buNone/>
              <a:defRPr sz="1400">
                <a:latin typeface="Arial" panose="020B0604020202020204" pitchFamily="34" charset="0"/>
                <a:cs typeface="Arial" panose="020B0604020202020204" pitchFamily="34" charset="0"/>
              </a:defRPr>
            </a:lvl1pPr>
            <a:lvl2pPr marL="457200" indent="0">
              <a:buNone/>
              <a:defRPr sz="3500"/>
            </a:lvl2pPr>
            <a:lvl3pPr marL="914400" indent="0">
              <a:buNone/>
              <a:defRPr sz="3500"/>
            </a:lvl3pPr>
            <a:lvl4pPr marL="1371600" indent="0">
              <a:buNone/>
              <a:defRPr sz="3500"/>
            </a:lvl4pPr>
            <a:lvl5pPr marL="1828800" indent="0">
              <a:buNone/>
              <a:defRPr sz="3500"/>
            </a:lvl5pPr>
          </a:lstStyle>
          <a:p>
            <a:pPr lvl="0"/>
            <a:r>
              <a:rPr lang="en-US"/>
              <a:t>Lorem Ipsum Dolor</a:t>
            </a:r>
          </a:p>
        </p:txBody>
      </p:sp>
      <p:sp>
        <p:nvSpPr>
          <p:cNvPr id="5" name="Text Placeholder 7">
            <a:extLst>
              <a:ext uri="{FF2B5EF4-FFF2-40B4-BE49-F238E27FC236}">
                <a16:creationId xmlns:a16="http://schemas.microsoft.com/office/drawing/2014/main" id="{861ED8A8-B1C4-EA2B-F705-80B9BDB97FBB}"/>
              </a:ext>
            </a:extLst>
          </p:cNvPr>
          <p:cNvSpPr>
            <a:spLocks noGrp="1"/>
          </p:cNvSpPr>
          <p:nvPr>
            <p:ph type="body" sz="quarter" idx="25" hasCustomPrompt="1"/>
          </p:nvPr>
        </p:nvSpPr>
        <p:spPr>
          <a:xfrm>
            <a:off x="580662" y="161681"/>
            <a:ext cx="7540625" cy="267859"/>
          </a:xfrm>
          <a:prstGeom prst="rect">
            <a:avLst/>
          </a:prstGeom>
        </p:spPr>
        <p:txBody>
          <a:bodyPr/>
          <a:lstStyle>
            <a:lvl1pPr marL="0" indent="0">
              <a:buNone/>
              <a:defRPr sz="1400" b="1" i="0" cap="all" baseline="0">
                <a:solidFill>
                  <a:schemeClr val="bg1">
                    <a:lumMod val="50000"/>
                  </a:schemeClr>
                </a:solidFill>
                <a:latin typeface="Arial" panose="020B0604020202020204" pitchFamily="34" charset="0"/>
                <a:cs typeface="Arial" panose="020B0604020202020204" pitchFamily="34" charset="0"/>
              </a:defRPr>
            </a:lvl1pPr>
            <a:lvl5pPr marL="1828800" indent="0">
              <a:buNone/>
              <a:defRPr/>
            </a:lvl5pPr>
          </a:lstStyle>
          <a:p>
            <a:pPr lvl="0"/>
            <a:r>
              <a:rPr lang="en-US"/>
              <a:t>Kicker text HERE</a:t>
            </a:r>
          </a:p>
        </p:txBody>
      </p:sp>
    </p:spTree>
    <p:extLst>
      <p:ext uri="{BB962C8B-B14F-4D97-AF65-F5344CB8AC3E}">
        <p14:creationId xmlns:p14="http://schemas.microsoft.com/office/powerpoint/2010/main" val="179145347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2_Title Slide">
    <p:spTree>
      <p:nvGrpSpPr>
        <p:cNvPr id="1" name=""/>
        <p:cNvGrpSpPr/>
        <p:nvPr/>
      </p:nvGrpSpPr>
      <p:grpSpPr>
        <a:xfrm>
          <a:off x="0" y="0"/>
          <a:ext cx="0" cy="0"/>
          <a:chOff x="0" y="0"/>
          <a:chExt cx="0" cy="0"/>
        </a:xfrm>
      </p:grpSpPr>
      <p:sp>
        <p:nvSpPr>
          <p:cNvPr id="3" name="Text Placeholder 5">
            <a:extLst>
              <a:ext uri="{FF2B5EF4-FFF2-40B4-BE49-F238E27FC236}">
                <a16:creationId xmlns:a16="http://schemas.microsoft.com/office/drawing/2014/main" id="{3F8B4A34-9E4F-4CC7-BAE6-21BC8B326DA4}"/>
              </a:ext>
            </a:extLst>
          </p:cNvPr>
          <p:cNvSpPr>
            <a:spLocks noGrp="1"/>
          </p:cNvSpPr>
          <p:nvPr>
            <p:ph type="body" sz="quarter" idx="10" hasCustomPrompt="1"/>
          </p:nvPr>
        </p:nvSpPr>
        <p:spPr>
          <a:xfrm>
            <a:off x="1206835" y="2182609"/>
            <a:ext cx="3119301" cy="1252569"/>
          </a:xfrm>
          <a:prstGeom prst="rect">
            <a:avLst/>
          </a:prstGeom>
        </p:spPr>
        <p:txBody>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1800" b="1">
                <a:solidFill>
                  <a:schemeClr val="bg1"/>
                </a:solidFill>
                <a:latin typeface="Arial" panose="020B0604020202020204" pitchFamily="34" charset="0"/>
                <a:cs typeface="Arial" panose="020B0604020202020204" pitchFamily="34" charset="0"/>
              </a:defRPr>
            </a:lvl1pPr>
            <a:lvl2pPr marL="457200" indent="0">
              <a:buNone/>
              <a:defRPr/>
            </a:lvl2pPr>
            <a:lvl3pPr marL="914400" indent="0">
              <a:buNone/>
              <a:defRPr/>
            </a:lvl3pPr>
            <a:lvl4pPr marL="1371600" indent="0">
              <a:buNone/>
              <a:defRPr/>
            </a:lvl4pPr>
            <a:lvl5pPr marL="1828800" indent="0">
              <a:buNone/>
              <a:defRPr/>
            </a:lvl5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a:solidFill>
                  <a:schemeClr val="bg1"/>
                </a:solidFill>
              </a:rPr>
              <a:t>Lorem Ipsum Dolor Sit </a:t>
            </a:r>
            <a:r>
              <a:rPr lang="en-US" err="1">
                <a:solidFill>
                  <a:schemeClr val="bg1"/>
                </a:solidFill>
              </a:rPr>
              <a:t>Amet</a:t>
            </a:r>
            <a:r>
              <a:rPr lang="en-US">
                <a:solidFill>
                  <a:schemeClr val="bg1"/>
                </a:solidFill>
              </a:rPr>
              <a:t> </a:t>
            </a:r>
            <a:r>
              <a:rPr lang="en-US" err="1">
                <a:solidFill>
                  <a:schemeClr val="bg1"/>
                </a:solidFill>
              </a:rPr>
              <a:t>Consectetur</a:t>
            </a:r>
            <a:r>
              <a:rPr lang="en-US">
                <a:solidFill>
                  <a:schemeClr val="bg1"/>
                </a:solidFill>
              </a:rPr>
              <a:t> </a:t>
            </a:r>
            <a:r>
              <a:rPr lang="en-US" err="1">
                <a:solidFill>
                  <a:schemeClr val="bg1"/>
                </a:solidFill>
              </a:rPr>
              <a:t>Adipisicing</a:t>
            </a:r>
            <a:endParaRPr lang="en-US">
              <a:solidFill>
                <a:schemeClr val="bg1"/>
              </a:solidFill>
            </a:endParaRPr>
          </a:p>
          <a:p>
            <a:pPr lvl="0"/>
            <a:endParaRPr lang="en-US"/>
          </a:p>
        </p:txBody>
      </p:sp>
      <p:sp>
        <p:nvSpPr>
          <p:cNvPr id="5" name="Text Placeholder 2">
            <a:extLst>
              <a:ext uri="{FF2B5EF4-FFF2-40B4-BE49-F238E27FC236}">
                <a16:creationId xmlns:a16="http://schemas.microsoft.com/office/drawing/2014/main" id="{A5B394BE-EE24-4142-AF44-C6F210099B2A}"/>
              </a:ext>
            </a:extLst>
          </p:cNvPr>
          <p:cNvSpPr>
            <a:spLocks noGrp="1"/>
          </p:cNvSpPr>
          <p:nvPr>
            <p:ph type="body" sz="quarter" idx="22" hasCustomPrompt="1"/>
          </p:nvPr>
        </p:nvSpPr>
        <p:spPr>
          <a:xfrm>
            <a:off x="5122017" y="2227213"/>
            <a:ext cx="3162447" cy="215444"/>
          </a:xfrm>
          <a:prstGeom prst="rect">
            <a:avLst/>
          </a:prstGeom>
        </p:spPr>
        <p:txBody>
          <a:bodyPr wrap="square" lIns="0" tIns="0" rIns="0" bIns="0">
            <a:spAutoFit/>
          </a:bodyPr>
          <a:lstStyle>
            <a:lvl1pPr marL="0" indent="0">
              <a:lnSpc>
                <a:spcPct val="100000"/>
              </a:lnSpc>
              <a:spcBef>
                <a:spcPts val="100"/>
              </a:spcBef>
              <a:spcAft>
                <a:spcPts val="600"/>
              </a:spcAft>
              <a:buNone/>
              <a:defRPr sz="1400">
                <a:latin typeface="Arial" panose="020B0604020202020204" pitchFamily="34" charset="0"/>
                <a:cs typeface="Arial" panose="020B0604020202020204" pitchFamily="34" charset="0"/>
              </a:defRPr>
            </a:lvl1pPr>
            <a:lvl2pPr marL="457200" indent="0">
              <a:buNone/>
              <a:defRPr sz="3500"/>
            </a:lvl2pPr>
            <a:lvl3pPr marL="914400" indent="0">
              <a:buNone/>
              <a:defRPr sz="3500"/>
            </a:lvl3pPr>
            <a:lvl4pPr marL="1371600" indent="0">
              <a:buNone/>
              <a:defRPr sz="3500"/>
            </a:lvl4pPr>
            <a:lvl5pPr marL="1828800" indent="0">
              <a:buNone/>
              <a:defRPr sz="3500"/>
            </a:lvl5pPr>
          </a:lstStyle>
          <a:p>
            <a:pPr lvl="0"/>
            <a:r>
              <a:rPr lang="en-US"/>
              <a:t>Lorem Ipsum Dolor</a:t>
            </a:r>
          </a:p>
        </p:txBody>
      </p:sp>
      <p:sp>
        <p:nvSpPr>
          <p:cNvPr id="2" name="Text Placeholder 7">
            <a:extLst>
              <a:ext uri="{FF2B5EF4-FFF2-40B4-BE49-F238E27FC236}">
                <a16:creationId xmlns:a16="http://schemas.microsoft.com/office/drawing/2014/main" id="{278AAC6D-480A-FBD4-E101-EBC9D1E88B3B}"/>
              </a:ext>
            </a:extLst>
          </p:cNvPr>
          <p:cNvSpPr>
            <a:spLocks noGrp="1"/>
          </p:cNvSpPr>
          <p:nvPr>
            <p:ph type="body" sz="quarter" idx="25" hasCustomPrompt="1"/>
          </p:nvPr>
        </p:nvSpPr>
        <p:spPr>
          <a:xfrm>
            <a:off x="580662" y="161681"/>
            <a:ext cx="7540625" cy="267859"/>
          </a:xfrm>
          <a:prstGeom prst="rect">
            <a:avLst/>
          </a:prstGeom>
        </p:spPr>
        <p:txBody>
          <a:bodyPr/>
          <a:lstStyle>
            <a:lvl1pPr marL="0" indent="0">
              <a:buNone/>
              <a:defRPr sz="1400" b="1" i="0" cap="all" baseline="0">
                <a:solidFill>
                  <a:schemeClr val="bg1">
                    <a:lumMod val="50000"/>
                  </a:schemeClr>
                </a:solidFill>
                <a:latin typeface="Arial" panose="020B0604020202020204" pitchFamily="34" charset="0"/>
                <a:cs typeface="Arial" panose="020B0604020202020204" pitchFamily="34" charset="0"/>
              </a:defRPr>
            </a:lvl1pPr>
            <a:lvl5pPr marL="1828800" indent="0">
              <a:buNone/>
              <a:defRPr/>
            </a:lvl5pPr>
          </a:lstStyle>
          <a:p>
            <a:pPr lvl="0"/>
            <a:r>
              <a:rPr lang="en-US"/>
              <a:t>Kicker text HERE</a:t>
            </a:r>
          </a:p>
        </p:txBody>
      </p:sp>
    </p:spTree>
    <p:extLst>
      <p:ext uri="{BB962C8B-B14F-4D97-AF65-F5344CB8AC3E}">
        <p14:creationId xmlns:p14="http://schemas.microsoft.com/office/powerpoint/2010/main" val="253875769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blank">
  <p:cSld name="AHA text 01 - 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27396594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3" name="Text Placeholder 7">
            <a:extLst>
              <a:ext uri="{FF2B5EF4-FFF2-40B4-BE49-F238E27FC236}">
                <a16:creationId xmlns:a16="http://schemas.microsoft.com/office/drawing/2014/main" id="{C7549D15-AEAB-3F40-5263-D74B557A89C0}"/>
              </a:ext>
            </a:extLst>
          </p:cNvPr>
          <p:cNvSpPr>
            <a:spLocks noGrp="1"/>
          </p:cNvSpPr>
          <p:nvPr>
            <p:ph type="body" sz="quarter" idx="24" hasCustomPrompt="1"/>
          </p:nvPr>
        </p:nvSpPr>
        <p:spPr>
          <a:xfrm>
            <a:off x="580662" y="161681"/>
            <a:ext cx="7540625" cy="267859"/>
          </a:xfrm>
          <a:prstGeom prst="rect">
            <a:avLst/>
          </a:prstGeom>
        </p:spPr>
        <p:txBody>
          <a:bodyPr/>
          <a:lstStyle>
            <a:lvl1pPr marL="0" indent="0">
              <a:buNone/>
              <a:defRPr sz="1400" b="1" i="0" cap="all" baseline="0">
                <a:solidFill>
                  <a:schemeClr val="bg1">
                    <a:lumMod val="50000"/>
                  </a:schemeClr>
                </a:solidFill>
                <a:latin typeface="Arial" panose="020B0604020202020204" pitchFamily="34" charset="0"/>
                <a:cs typeface="Arial" panose="020B0604020202020204" pitchFamily="34" charset="0"/>
              </a:defRPr>
            </a:lvl1pPr>
            <a:lvl5pPr marL="1828800" indent="0">
              <a:buNone/>
              <a:defRPr/>
            </a:lvl5pPr>
          </a:lstStyle>
          <a:p>
            <a:pPr lvl="0"/>
            <a:r>
              <a:rPr lang="en-US"/>
              <a:t>Kicker text HERE</a:t>
            </a:r>
          </a:p>
        </p:txBody>
      </p:sp>
      <p:sp>
        <p:nvSpPr>
          <p:cNvPr id="4" name="Rectangle 3">
            <a:extLst>
              <a:ext uri="{FF2B5EF4-FFF2-40B4-BE49-F238E27FC236}">
                <a16:creationId xmlns:a16="http://schemas.microsoft.com/office/drawing/2014/main" id="{AD805027-CD4A-658C-3608-9C390882E53B}"/>
              </a:ext>
            </a:extLst>
          </p:cNvPr>
          <p:cNvSpPr/>
          <p:nvPr userDrawn="1"/>
        </p:nvSpPr>
        <p:spPr>
          <a:xfrm>
            <a:off x="1165480" y="1223947"/>
            <a:ext cx="1060559" cy="95187"/>
          </a:xfrm>
          <a:prstGeom prst="rect">
            <a:avLst/>
          </a:prstGeom>
          <a:solidFill>
            <a:schemeClr val="bg1"/>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000000"/>
              </a:solidFill>
              <a:effectLst/>
              <a:uLnTx/>
              <a:uFillTx/>
              <a:latin typeface="Calibri" panose="020F0502020204030204"/>
              <a:ea typeface="+mn-ea"/>
              <a:cs typeface="+mn-cs"/>
            </a:endParaRPr>
          </a:p>
        </p:txBody>
      </p:sp>
      <p:sp>
        <p:nvSpPr>
          <p:cNvPr id="5" name="Text Placeholder 2">
            <a:extLst>
              <a:ext uri="{FF2B5EF4-FFF2-40B4-BE49-F238E27FC236}">
                <a16:creationId xmlns:a16="http://schemas.microsoft.com/office/drawing/2014/main" id="{3E31FB59-2F1A-682E-E7A9-E2498EE0CCFF}"/>
              </a:ext>
            </a:extLst>
          </p:cNvPr>
          <p:cNvSpPr>
            <a:spLocks noGrp="1"/>
          </p:cNvSpPr>
          <p:nvPr>
            <p:ph type="body" sz="quarter" idx="22" hasCustomPrompt="1"/>
          </p:nvPr>
        </p:nvSpPr>
        <p:spPr>
          <a:xfrm>
            <a:off x="1165479" y="3510479"/>
            <a:ext cx="3162447" cy="276999"/>
          </a:xfrm>
          <a:prstGeom prst="rect">
            <a:avLst/>
          </a:prstGeom>
        </p:spPr>
        <p:txBody>
          <a:bodyPr wrap="square" lIns="0" tIns="0" rIns="0" bIns="0">
            <a:spAutoFit/>
          </a:bodyPr>
          <a:lstStyle>
            <a:lvl1pPr marL="0" indent="0">
              <a:spcBef>
                <a:spcPts val="100"/>
              </a:spcBef>
              <a:buNone/>
              <a:defRPr sz="2000" b="1">
                <a:solidFill>
                  <a:schemeClr val="bg1"/>
                </a:solidFill>
                <a:latin typeface="Arial" panose="020B0604020202020204" pitchFamily="34" charset="0"/>
                <a:cs typeface="Arial" panose="020B0604020202020204" pitchFamily="34" charset="0"/>
              </a:defRPr>
            </a:lvl1pPr>
            <a:lvl2pPr marL="457200" indent="0">
              <a:buNone/>
              <a:defRPr sz="3500"/>
            </a:lvl2pPr>
            <a:lvl3pPr marL="914400" indent="0">
              <a:buNone/>
              <a:defRPr sz="3500"/>
            </a:lvl3pPr>
            <a:lvl4pPr marL="1371600" indent="0">
              <a:buNone/>
              <a:defRPr sz="3500"/>
            </a:lvl4pPr>
            <a:lvl5pPr marL="1828800" indent="0">
              <a:buNone/>
              <a:defRPr sz="3500"/>
            </a:lvl5pPr>
          </a:lstStyle>
          <a:p>
            <a:pPr lvl="0"/>
            <a:r>
              <a:rPr lang="en-US"/>
              <a:t>LOREM IPSUM DOLOR</a:t>
            </a:r>
          </a:p>
        </p:txBody>
      </p:sp>
      <p:sp>
        <p:nvSpPr>
          <p:cNvPr id="6" name="Title 3">
            <a:extLst>
              <a:ext uri="{FF2B5EF4-FFF2-40B4-BE49-F238E27FC236}">
                <a16:creationId xmlns:a16="http://schemas.microsoft.com/office/drawing/2014/main" id="{A5772D74-2CEE-A104-D687-6930E90AC153}"/>
              </a:ext>
            </a:extLst>
          </p:cNvPr>
          <p:cNvSpPr>
            <a:spLocks noGrp="1"/>
          </p:cNvSpPr>
          <p:nvPr>
            <p:ph type="title" hasCustomPrompt="1"/>
          </p:nvPr>
        </p:nvSpPr>
        <p:spPr>
          <a:xfrm>
            <a:off x="1077264" y="1372481"/>
            <a:ext cx="3338876" cy="1335550"/>
          </a:xfrm>
          <a:prstGeom prst="rect">
            <a:avLst/>
          </a:prstGeom>
        </p:spPr>
        <p:txBody>
          <a:bodyPr/>
          <a:lstStyle>
            <a:lvl1pPr marL="0" marR="0" indent="0" algn="l" defTabSz="914400" rtl="0" eaLnBrk="1" fontAlgn="auto" latinLnBrk="0" hangingPunct="1">
              <a:lnSpc>
                <a:spcPct val="100000"/>
              </a:lnSpc>
              <a:spcBef>
                <a:spcPct val="0"/>
              </a:spcBef>
              <a:spcAft>
                <a:spcPts val="0"/>
              </a:spcAft>
              <a:buClrTx/>
              <a:buSzTx/>
              <a:buFontTx/>
              <a:buNone/>
              <a:tabLst/>
              <a:defRPr lang="de-DE" sz="5400" b="1" i="0" dirty="0">
                <a:solidFill>
                  <a:schemeClr val="bg1"/>
                </a:solidFill>
                <a:latin typeface="Arial" panose="020B0604020202020204" pitchFamily="34" charset="0"/>
                <a:cs typeface="Arial" panose="020B0604020202020204" pitchFamily="34" charset="0"/>
              </a:defRPr>
            </a:lvl1pPr>
          </a:lstStyle>
          <a:p>
            <a:r>
              <a:rPr lang="en-US"/>
              <a:t>Add copy here</a:t>
            </a:r>
          </a:p>
        </p:txBody>
      </p:sp>
      <p:sp>
        <p:nvSpPr>
          <p:cNvPr id="7" name="Text Placeholder 2">
            <a:extLst>
              <a:ext uri="{FF2B5EF4-FFF2-40B4-BE49-F238E27FC236}">
                <a16:creationId xmlns:a16="http://schemas.microsoft.com/office/drawing/2014/main" id="{5954E59F-740B-1E9A-EC19-83793F4D59B9}"/>
              </a:ext>
            </a:extLst>
          </p:cNvPr>
          <p:cNvSpPr>
            <a:spLocks noGrp="1"/>
          </p:cNvSpPr>
          <p:nvPr>
            <p:ph type="body" sz="quarter" idx="23" hasCustomPrompt="1"/>
          </p:nvPr>
        </p:nvSpPr>
        <p:spPr>
          <a:xfrm>
            <a:off x="5122017" y="813681"/>
            <a:ext cx="3162447" cy="193899"/>
          </a:xfrm>
          <a:prstGeom prst="rect">
            <a:avLst/>
          </a:prstGeom>
        </p:spPr>
        <p:txBody>
          <a:bodyPr wrap="square" lIns="0" tIns="0" rIns="0" bIns="0">
            <a:spAutoFit/>
          </a:bodyPr>
          <a:lstStyle>
            <a:lvl1pPr marL="0" indent="0">
              <a:spcBef>
                <a:spcPts val="100"/>
              </a:spcBef>
              <a:buNone/>
              <a:defRPr sz="1400">
                <a:latin typeface="Arial" panose="020B0604020202020204" pitchFamily="34" charset="0"/>
                <a:cs typeface="Arial" panose="020B0604020202020204" pitchFamily="34" charset="0"/>
              </a:defRPr>
            </a:lvl1pPr>
            <a:lvl2pPr marL="457200" indent="0">
              <a:buNone/>
              <a:defRPr sz="3500"/>
            </a:lvl2pPr>
            <a:lvl3pPr marL="914400" indent="0">
              <a:buNone/>
              <a:defRPr sz="3500"/>
            </a:lvl3pPr>
            <a:lvl4pPr marL="1371600" indent="0">
              <a:buNone/>
              <a:defRPr sz="3500"/>
            </a:lvl4pPr>
            <a:lvl5pPr marL="1828800" indent="0">
              <a:buNone/>
              <a:defRPr sz="3500"/>
            </a:lvl5pPr>
          </a:lstStyle>
          <a:p>
            <a:pPr lvl="0"/>
            <a:r>
              <a:rPr lang="en-US"/>
              <a:t>LOREM IPSUM DOLOR</a:t>
            </a:r>
          </a:p>
        </p:txBody>
      </p:sp>
    </p:spTree>
    <p:extLst>
      <p:ext uri="{BB962C8B-B14F-4D97-AF65-F5344CB8AC3E}">
        <p14:creationId xmlns:p14="http://schemas.microsoft.com/office/powerpoint/2010/main" val="304782970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6_Title Slide">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6AF56AF0-3D27-F347-B8CB-076514D7C094}"/>
              </a:ext>
            </a:extLst>
          </p:cNvPr>
          <p:cNvSpPr/>
          <p:nvPr userDrawn="1"/>
        </p:nvSpPr>
        <p:spPr>
          <a:xfrm>
            <a:off x="5122018" y="787935"/>
            <a:ext cx="844325" cy="68713"/>
          </a:xfrm>
          <a:prstGeom prst="rect">
            <a:avLst/>
          </a:prstGeom>
          <a:solidFill>
            <a:srgbClr val="AA182C"/>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000000"/>
              </a:solidFill>
              <a:effectLst/>
              <a:uLnTx/>
              <a:uFillTx/>
              <a:latin typeface="Calibri" panose="020F0502020204030204"/>
              <a:ea typeface="+mn-ea"/>
              <a:cs typeface="+mn-cs"/>
            </a:endParaRPr>
          </a:p>
        </p:txBody>
      </p:sp>
      <p:sp>
        <p:nvSpPr>
          <p:cNvPr id="3" name="Text Placeholder 2">
            <a:extLst>
              <a:ext uri="{FF2B5EF4-FFF2-40B4-BE49-F238E27FC236}">
                <a16:creationId xmlns:a16="http://schemas.microsoft.com/office/drawing/2014/main" id="{A41F8488-B743-DC4C-B1E8-7959257CF2B5}"/>
              </a:ext>
            </a:extLst>
          </p:cNvPr>
          <p:cNvSpPr>
            <a:spLocks noGrp="1"/>
          </p:cNvSpPr>
          <p:nvPr>
            <p:ph type="body" sz="quarter" idx="10" hasCustomPrompt="1"/>
          </p:nvPr>
        </p:nvSpPr>
        <p:spPr>
          <a:xfrm>
            <a:off x="5018889" y="980401"/>
            <a:ext cx="3795101" cy="1235261"/>
          </a:xfrm>
          <a:prstGeom prst="rect">
            <a:avLst/>
          </a:prstGeom>
        </p:spPr>
        <p:txBody>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kumimoji="0" lang="en-US" sz="3200" b="1" i="0" u="none" strike="noStrike" kern="1200" cap="none" spc="0" normalizeH="0" baseline="0" noProof="0" smtClean="0">
                <a:ln>
                  <a:noFill/>
                </a:ln>
                <a:solidFill>
                  <a:srgbClr val="000000"/>
                </a:solidFill>
                <a:effectLst/>
                <a:uLnTx/>
                <a:uFillTx/>
                <a:latin typeface="Arial" panose="020B0604020202020204" pitchFamily="34" charset="0"/>
                <a:cs typeface="Arial" panose="020B0604020202020204" pitchFamily="34" charset="0"/>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2800" b="1" i="0" u="none" strike="noStrike" kern="1200" cap="none" spc="0" normalizeH="0" baseline="0" noProof="0">
                <a:ln>
                  <a:noFill/>
                </a:ln>
                <a:solidFill>
                  <a:srgbClr val="000000"/>
                </a:solidFill>
                <a:effectLst/>
                <a:uLnTx/>
                <a:uFillTx/>
                <a:latin typeface="Arial" panose="020B0604020202020204" pitchFamily="34" charset="0"/>
                <a:ea typeface="+mj-ea"/>
                <a:cs typeface="Arial" panose="020B0604020202020204" pitchFamily="34" charset="0"/>
              </a:rPr>
              <a:t>Lorem Ipsum Dolor Sit </a:t>
            </a:r>
            <a:r>
              <a:rPr kumimoji="0" lang="en-US" sz="2800" b="1" i="0" u="none" strike="noStrike" kern="1200" cap="none" spc="0" normalizeH="0" baseline="0" noProof="0" err="1">
                <a:ln>
                  <a:noFill/>
                </a:ln>
                <a:solidFill>
                  <a:srgbClr val="000000"/>
                </a:solidFill>
                <a:effectLst/>
                <a:uLnTx/>
                <a:uFillTx/>
                <a:latin typeface="Arial" panose="020B0604020202020204" pitchFamily="34" charset="0"/>
                <a:ea typeface="+mj-ea"/>
                <a:cs typeface="Arial" panose="020B0604020202020204" pitchFamily="34" charset="0"/>
              </a:rPr>
              <a:t>Amet</a:t>
            </a:r>
            <a:r>
              <a:rPr kumimoji="0" lang="en-US" sz="2800" b="1" i="0" u="none" strike="noStrike" kern="1200" cap="none" spc="0" normalizeH="0" baseline="0" noProof="0">
                <a:ln>
                  <a:noFill/>
                </a:ln>
                <a:solidFill>
                  <a:srgbClr val="000000"/>
                </a:solidFill>
                <a:effectLst/>
                <a:uLnTx/>
                <a:uFillTx/>
                <a:latin typeface="Arial" panose="020B0604020202020204" pitchFamily="34" charset="0"/>
                <a:ea typeface="+mj-ea"/>
                <a:cs typeface="Arial" panose="020B0604020202020204" pitchFamily="34" charset="0"/>
              </a:rPr>
              <a:t> </a:t>
            </a:r>
            <a:r>
              <a:rPr kumimoji="0" lang="en-US" sz="2800" b="1" i="0" u="none" strike="noStrike" kern="1200" cap="none" spc="0" normalizeH="0" baseline="0" noProof="0" err="1">
                <a:ln>
                  <a:noFill/>
                </a:ln>
                <a:solidFill>
                  <a:srgbClr val="000000"/>
                </a:solidFill>
                <a:effectLst/>
                <a:uLnTx/>
                <a:uFillTx/>
                <a:latin typeface="Arial" panose="020B0604020202020204" pitchFamily="34" charset="0"/>
                <a:ea typeface="+mj-ea"/>
                <a:cs typeface="Arial" panose="020B0604020202020204" pitchFamily="34" charset="0"/>
              </a:rPr>
              <a:t>Consectetur</a:t>
            </a:r>
            <a:br>
              <a:rPr kumimoji="0" lang="en-US" sz="2800" b="1" i="0" u="none" strike="noStrike" kern="1200" cap="none" spc="0" normalizeH="0" baseline="0" noProof="0">
                <a:ln>
                  <a:noFill/>
                </a:ln>
                <a:solidFill>
                  <a:srgbClr val="000000"/>
                </a:solidFill>
                <a:effectLst/>
                <a:uLnTx/>
                <a:uFillTx/>
                <a:latin typeface="Arial" panose="020B0604020202020204" pitchFamily="34" charset="0"/>
                <a:ea typeface="+mj-ea"/>
                <a:cs typeface="Arial" panose="020B0604020202020204" pitchFamily="34" charset="0"/>
              </a:rPr>
            </a:br>
            <a:r>
              <a:rPr kumimoji="0" lang="en-US" sz="2800" b="1" i="0" u="none" strike="noStrike" kern="1200" cap="none" spc="0" normalizeH="0" baseline="0" noProof="0" err="1">
                <a:ln>
                  <a:noFill/>
                </a:ln>
                <a:solidFill>
                  <a:srgbClr val="000000"/>
                </a:solidFill>
                <a:effectLst/>
                <a:uLnTx/>
                <a:uFillTx/>
                <a:latin typeface="Arial" panose="020B0604020202020204" pitchFamily="34" charset="0"/>
                <a:ea typeface="+mj-ea"/>
                <a:cs typeface="Arial" panose="020B0604020202020204" pitchFamily="34" charset="0"/>
              </a:rPr>
              <a:t>Adipisicing</a:t>
            </a:r>
            <a:endParaRPr kumimoji="0" lang="en-US" sz="2800" b="1" i="0" u="none" strike="noStrike" kern="1200" cap="none" spc="0" normalizeH="0" baseline="0" noProof="0">
              <a:ln>
                <a:noFill/>
              </a:ln>
              <a:solidFill>
                <a:srgbClr val="000000"/>
              </a:solidFill>
              <a:effectLst/>
              <a:uLnTx/>
              <a:uFillTx/>
              <a:latin typeface="Arial" panose="020B0604020202020204" pitchFamily="34" charset="0"/>
              <a:ea typeface="+mj-ea"/>
              <a:cs typeface="Arial" panose="020B0604020202020204" pitchFamily="34" charset="0"/>
            </a:endParaRPr>
          </a:p>
        </p:txBody>
      </p:sp>
      <p:sp>
        <p:nvSpPr>
          <p:cNvPr id="4" name="Text Placeholder 2">
            <a:extLst>
              <a:ext uri="{FF2B5EF4-FFF2-40B4-BE49-F238E27FC236}">
                <a16:creationId xmlns:a16="http://schemas.microsoft.com/office/drawing/2014/main" id="{6079897A-E403-8A45-9535-C4DE2C059689}"/>
              </a:ext>
            </a:extLst>
          </p:cNvPr>
          <p:cNvSpPr>
            <a:spLocks noGrp="1"/>
          </p:cNvSpPr>
          <p:nvPr>
            <p:ph type="body" sz="quarter" idx="22" hasCustomPrompt="1"/>
          </p:nvPr>
        </p:nvSpPr>
        <p:spPr>
          <a:xfrm>
            <a:off x="5122017" y="2339415"/>
            <a:ext cx="3162447" cy="215444"/>
          </a:xfrm>
          <a:prstGeom prst="rect">
            <a:avLst/>
          </a:prstGeom>
        </p:spPr>
        <p:txBody>
          <a:bodyPr wrap="square" lIns="0" tIns="0" rIns="0" bIns="0">
            <a:spAutoFit/>
          </a:bodyPr>
          <a:lstStyle>
            <a:lvl1pPr marL="0" indent="0">
              <a:lnSpc>
                <a:spcPct val="100000"/>
              </a:lnSpc>
              <a:spcBef>
                <a:spcPts val="100"/>
              </a:spcBef>
              <a:spcAft>
                <a:spcPts val="600"/>
              </a:spcAft>
              <a:buNone/>
              <a:defRPr sz="1400">
                <a:latin typeface="Arial" panose="020B0604020202020204" pitchFamily="34" charset="0"/>
                <a:cs typeface="Arial" panose="020B0604020202020204" pitchFamily="34" charset="0"/>
              </a:defRPr>
            </a:lvl1pPr>
            <a:lvl2pPr marL="457200" indent="0">
              <a:buNone/>
              <a:defRPr sz="3500"/>
            </a:lvl2pPr>
            <a:lvl3pPr marL="914400" indent="0">
              <a:buNone/>
              <a:defRPr sz="3500"/>
            </a:lvl3pPr>
            <a:lvl4pPr marL="1371600" indent="0">
              <a:buNone/>
              <a:defRPr sz="3500"/>
            </a:lvl4pPr>
            <a:lvl5pPr marL="1828800" indent="0">
              <a:buNone/>
              <a:defRPr sz="3500"/>
            </a:lvl5pPr>
          </a:lstStyle>
          <a:p>
            <a:pPr lvl="0"/>
            <a:r>
              <a:rPr lang="en-US"/>
              <a:t>Lorem Ipsum Dolor</a:t>
            </a:r>
          </a:p>
        </p:txBody>
      </p:sp>
      <p:sp>
        <p:nvSpPr>
          <p:cNvPr id="5" name="Text Placeholder 7">
            <a:extLst>
              <a:ext uri="{FF2B5EF4-FFF2-40B4-BE49-F238E27FC236}">
                <a16:creationId xmlns:a16="http://schemas.microsoft.com/office/drawing/2014/main" id="{861ED8A8-B1C4-EA2B-F705-80B9BDB97FBB}"/>
              </a:ext>
            </a:extLst>
          </p:cNvPr>
          <p:cNvSpPr>
            <a:spLocks noGrp="1"/>
          </p:cNvSpPr>
          <p:nvPr>
            <p:ph type="body" sz="quarter" idx="25" hasCustomPrompt="1"/>
          </p:nvPr>
        </p:nvSpPr>
        <p:spPr>
          <a:xfrm>
            <a:off x="580662" y="161681"/>
            <a:ext cx="7540625" cy="267859"/>
          </a:xfrm>
          <a:prstGeom prst="rect">
            <a:avLst/>
          </a:prstGeom>
        </p:spPr>
        <p:txBody>
          <a:bodyPr/>
          <a:lstStyle>
            <a:lvl1pPr marL="0" indent="0">
              <a:buNone/>
              <a:defRPr sz="1400" b="1" i="0" cap="all" baseline="0">
                <a:solidFill>
                  <a:schemeClr val="bg1">
                    <a:lumMod val="50000"/>
                  </a:schemeClr>
                </a:solidFill>
                <a:latin typeface="Arial" panose="020B0604020202020204" pitchFamily="34" charset="0"/>
                <a:cs typeface="Arial" panose="020B0604020202020204" pitchFamily="34" charset="0"/>
              </a:defRPr>
            </a:lvl1pPr>
            <a:lvl5pPr marL="1828800" indent="0">
              <a:buNone/>
              <a:defRPr/>
            </a:lvl5pPr>
          </a:lstStyle>
          <a:p>
            <a:pPr lvl="0"/>
            <a:r>
              <a:rPr lang="en-US"/>
              <a:t>Kicker text HERE</a:t>
            </a:r>
          </a:p>
        </p:txBody>
      </p:sp>
      <p:sp>
        <p:nvSpPr>
          <p:cNvPr id="7" name="Picture Placeholder 6">
            <a:extLst>
              <a:ext uri="{FF2B5EF4-FFF2-40B4-BE49-F238E27FC236}">
                <a16:creationId xmlns:a16="http://schemas.microsoft.com/office/drawing/2014/main" id="{EC343522-B7AB-6DF9-B95C-F8D215DD1F91}"/>
              </a:ext>
            </a:extLst>
          </p:cNvPr>
          <p:cNvSpPr>
            <a:spLocks noGrp="1"/>
          </p:cNvSpPr>
          <p:nvPr>
            <p:ph type="pic" sz="quarter" idx="26"/>
          </p:nvPr>
        </p:nvSpPr>
        <p:spPr>
          <a:xfrm>
            <a:off x="661639" y="787400"/>
            <a:ext cx="4021486" cy="4356100"/>
          </a:xfrm>
          <a:prstGeom prst="rect">
            <a:avLst/>
          </a:prstGeom>
        </p:spPr>
        <p:txBody>
          <a:bodyPr/>
          <a:lstStyle/>
          <a:p>
            <a:endParaRPr lang="en-US"/>
          </a:p>
        </p:txBody>
      </p:sp>
    </p:spTree>
    <p:extLst>
      <p:ext uri="{BB962C8B-B14F-4D97-AF65-F5344CB8AC3E}">
        <p14:creationId xmlns:p14="http://schemas.microsoft.com/office/powerpoint/2010/main" val="131913260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5_Custom Layout">
    <p:bg>
      <p:bgPr>
        <a:solidFill>
          <a:schemeClr val="accent4"/>
        </a:solidFill>
        <a:effectLst/>
      </p:bgPr>
    </p:bg>
    <p:spTree>
      <p:nvGrpSpPr>
        <p:cNvPr id="1" name=""/>
        <p:cNvGrpSpPr/>
        <p:nvPr/>
      </p:nvGrpSpPr>
      <p:grpSpPr>
        <a:xfrm>
          <a:off x="0" y="0"/>
          <a:ext cx="0" cy="0"/>
          <a:chOff x="0" y="0"/>
          <a:chExt cx="0" cy="0"/>
        </a:xfrm>
      </p:grpSpPr>
      <p:sp>
        <p:nvSpPr>
          <p:cNvPr id="4" name="Title Placeholder 12">
            <a:extLst>
              <a:ext uri="{FF2B5EF4-FFF2-40B4-BE49-F238E27FC236}">
                <a16:creationId xmlns:a16="http://schemas.microsoft.com/office/drawing/2014/main" id="{4BE41760-BF68-45DC-ABD3-3A71D5941B16}"/>
              </a:ext>
            </a:extLst>
          </p:cNvPr>
          <p:cNvSpPr>
            <a:spLocks noGrp="1"/>
          </p:cNvSpPr>
          <p:nvPr>
            <p:ph type="title" hasCustomPrompt="1"/>
          </p:nvPr>
        </p:nvSpPr>
        <p:spPr>
          <a:xfrm>
            <a:off x="1209041" y="1908632"/>
            <a:ext cx="6725918" cy="886397"/>
          </a:xfrm>
          <a:prstGeom prst="rect">
            <a:avLst/>
          </a:prstGeom>
        </p:spPr>
        <p:txBody>
          <a:bodyPr vert="horz" wrap="square" lIns="0" tIns="0" rIns="0" bIns="0" rtlCol="0" anchor="t" anchorCtr="0">
            <a:spAutoFit/>
          </a:bodyPr>
          <a:lstStyle>
            <a:lvl1pPr>
              <a:defRPr sz="3200" b="1">
                <a:solidFill>
                  <a:schemeClr val="tx1"/>
                </a:solidFill>
                <a:latin typeface="Arial" panose="020B0604020202020204" pitchFamily="34" charset="0"/>
                <a:cs typeface="Arial" panose="020B0604020202020204" pitchFamily="34" charset="0"/>
              </a:defRPr>
            </a:lvl1pPr>
          </a:lstStyle>
          <a:p>
            <a:pPr lvl="0"/>
            <a:r>
              <a:rPr lang="en-US"/>
              <a:t>Lorem, ipsum dolor sit </a:t>
            </a:r>
            <a:r>
              <a:rPr lang="en-US" err="1"/>
              <a:t>amet</a:t>
            </a:r>
            <a:r>
              <a:rPr lang="en-US"/>
              <a:t> </a:t>
            </a:r>
            <a:r>
              <a:rPr lang="en-US" err="1"/>
              <a:t>consectetur</a:t>
            </a:r>
            <a:r>
              <a:rPr lang="en-US"/>
              <a:t> </a:t>
            </a:r>
            <a:r>
              <a:rPr lang="en-US" err="1"/>
              <a:t>adipisicing</a:t>
            </a:r>
            <a:endParaRPr lang="en-US"/>
          </a:p>
        </p:txBody>
      </p:sp>
      <p:sp>
        <p:nvSpPr>
          <p:cNvPr id="6" name="Rectangle 5">
            <a:extLst>
              <a:ext uri="{FF2B5EF4-FFF2-40B4-BE49-F238E27FC236}">
                <a16:creationId xmlns:a16="http://schemas.microsoft.com/office/drawing/2014/main" id="{4521D40D-B424-4170-9289-857DF1B3FA5A}"/>
              </a:ext>
            </a:extLst>
          </p:cNvPr>
          <p:cNvSpPr/>
          <p:nvPr userDrawn="1"/>
        </p:nvSpPr>
        <p:spPr>
          <a:xfrm>
            <a:off x="1209042" y="1718733"/>
            <a:ext cx="1246292" cy="5796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Tree>
    <p:extLst>
      <p:ext uri="{BB962C8B-B14F-4D97-AF65-F5344CB8AC3E}">
        <p14:creationId xmlns:p14="http://schemas.microsoft.com/office/powerpoint/2010/main" val="866364751"/>
      </p:ext>
    </p:extLst>
  </p:cSld>
  <p:clrMapOvr>
    <a:masterClrMapping/>
  </p:clrMapOvr>
  <p:extLst>
    <p:ext uri="{DCECCB84-F9BA-43D5-87BE-67443E8EF086}">
      <p15:sldGuideLst xmlns:p15="http://schemas.microsoft.com/office/powerpoint/2012/main">
        <p15:guide id="1" orient="horz" pos="1620" userDrawn="1">
          <p15:clr>
            <a:srgbClr val="FBAE40"/>
          </p15:clr>
        </p15:guide>
        <p15:guide id="2" pos="2880" userDrawn="1">
          <p15:clr>
            <a:srgbClr val="FBAE40"/>
          </p15:clr>
        </p15:guide>
      </p15:sldGuideLst>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7_Title Slide">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6AF56AF0-3D27-F347-B8CB-076514D7C094}"/>
              </a:ext>
            </a:extLst>
          </p:cNvPr>
          <p:cNvSpPr/>
          <p:nvPr userDrawn="1"/>
        </p:nvSpPr>
        <p:spPr>
          <a:xfrm>
            <a:off x="5122018" y="787935"/>
            <a:ext cx="844325" cy="68713"/>
          </a:xfrm>
          <a:prstGeom prst="rect">
            <a:avLst/>
          </a:prstGeom>
          <a:solidFill>
            <a:srgbClr val="AA182C"/>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000000"/>
              </a:solidFill>
              <a:effectLst/>
              <a:uLnTx/>
              <a:uFillTx/>
              <a:latin typeface="Calibri" panose="020F0502020204030204"/>
              <a:ea typeface="+mn-ea"/>
              <a:cs typeface="+mn-cs"/>
            </a:endParaRPr>
          </a:p>
        </p:txBody>
      </p:sp>
      <p:sp>
        <p:nvSpPr>
          <p:cNvPr id="3" name="Text Placeholder 2">
            <a:extLst>
              <a:ext uri="{FF2B5EF4-FFF2-40B4-BE49-F238E27FC236}">
                <a16:creationId xmlns:a16="http://schemas.microsoft.com/office/drawing/2014/main" id="{A41F8488-B743-DC4C-B1E8-7959257CF2B5}"/>
              </a:ext>
            </a:extLst>
          </p:cNvPr>
          <p:cNvSpPr>
            <a:spLocks noGrp="1"/>
          </p:cNvSpPr>
          <p:nvPr>
            <p:ph type="body" sz="quarter" idx="10" hasCustomPrompt="1"/>
          </p:nvPr>
        </p:nvSpPr>
        <p:spPr>
          <a:xfrm>
            <a:off x="5018889" y="980401"/>
            <a:ext cx="3795101" cy="1235261"/>
          </a:xfrm>
          <a:prstGeom prst="rect">
            <a:avLst/>
          </a:prstGeom>
        </p:spPr>
        <p:txBody>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kumimoji="0" lang="en-US" sz="3200" b="1" i="0" u="none" strike="noStrike" kern="1200" cap="none" spc="0" normalizeH="0" baseline="0" noProof="0" smtClean="0">
                <a:ln>
                  <a:noFill/>
                </a:ln>
                <a:solidFill>
                  <a:srgbClr val="000000"/>
                </a:solidFill>
                <a:effectLst/>
                <a:uLnTx/>
                <a:uFillTx/>
                <a:latin typeface="Arial" panose="020B0604020202020204" pitchFamily="34" charset="0"/>
                <a:cs typeface="Arial" panose="020B0604020202020204" pitchFamily="34" charset="0"/>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2800" b="1" i="0" u="none" strike="noStrike" kern="1200" cap="none" spc="0" normalizeH="0" baseline="0" noProof="0">
                <a:ln>
                  <a:noFill/>
                </a:ln>
                <a:solidFill>
                  <a:srgbClr val="000000"/>
                </a:solidFill>
                <a:effectLst/>
                <a:uLnTx/>
                <a:uFillTx/>
                <a:latin typeface="Arial" panose="020B0604020202020204" pitchFamily="34" charset="0"/>
                <a:ea typeface="+mj-ea"/>
                <a:cs typeface="Arial" panose="020B0604020202020204" pitchFamily="34" charset="0"/>
              </a:rPr>
              <a:t>Lorem Ipsum Dolor Sit </a:t>
            </a:r>
            <a:r>
              <a:rPr kumimoji="0" lang="en-US" sz="2800" b="1" i="0" u="none" strike="noStrike" kern="1200" cap="none" spc="0" normalizeH="0" baseline="0" noProof="0" err="1">
                <a:ln>
                  <a:noFill/>
                </a:ln>
                <a:solidFill>
                  <a:srgbClr val="000000"/>
                </a:solidFill>
                <a:effectLst/>
                <a:uLnTx/>
                <a:uFillTx/>
                <a:latin typeface="Arial" panose="020B0604020202020204" pitchFamily="34" charset="0"/>
                <a:ea typeface="+mj-ea"/>
                <a:cs typeface="Arial" panose="020B0604020202020204" pitchFamily="34" charset="0"/>
              </a:rPr>
              <a:t>Amet</a:t>
            </a:r>
            <a:r>
              <a:rPr kumimoji="0" lang="en-US" sz="2800" b="1" i="0" u="none" strike="noStrike" kern="1200" cap="none" spc="0" normalizeH="0" baseline="0" noProof="0">
                <a:ln>
                  <a:noFill/>
                </a:ln>
                <a:solidFill>
                  <a:srgbClr val="000000"/>
                </a:solidFill>
                <a:effectLst/>
                <a:uLnTx/>
                <a:uFillTx/>
                <a:latin typeface="Arial" panose="020B0604020202020204" pitchFamily="34" charset="0"/>
                <a:ea typeface="+mj-ea"/>
                <a:cs typeface="Arial" panose="020B0604020202020204" pitchFamily="34" charset="0"/>
              </a:rPr>
              <a:t> </a:t>
            </a:r>
            <a:r>
              <a:rPr kumimoji="0" lang="en-US" sz="2800" b="1" i="0" u="none" strike="noStrike" kern="1200" cap="none" spc="0" normalizeH="0" baseline="0" noProof="0" err="1">
                <a:ln>
                  <a:noFill/>
                </a:ln>
                <a:solidFill>
                  <a:srgbClr val="000000"/>
                </a:solidFill>
                <a:effectLst/>
                <a:uLnTx/>
                <a:uFillTx/>
                <a:latin typeface="Arial" panose="020B0604020202020204" pitchFamily="34" charset="0"/>
                <a:ea typeface="+mj-ea"/>
                <a:cs typeface="Arial" panose="020B0604020202020204" pitchFamily="34" charset="0"/>
              </a:rPr>
              <a:t>Consectetur</a:t>
            </a:r>
            <a:br>
              <a:rPr kumimoji="0" lang="en-US" sz="2800" b="1" i="0" u="none" strike="noStrike" kern="1200" cap="none" spc="0" normalizeH="0" baseline="0" noProof="0">
                <a:ln>
                  <a:noFill/>
                </a:ln>
                <a:solidFill>
                  <a:srgbClr val="000000"/>
                </a:solidFill>
                <a:effectLst/>
                <a:uLnTx/>
                <a:uFillTx/>
                <a:latin typeface="Arial" panose="020B0604020202020204" pitchFamily="34" charset="0"/>
                <a:ea typeface="+mj-ea"/>
                <a:cs typeface="Arial" panose="020B0604020202020204" pitchFamily="34" charset="0"/>
              </a:rPr>
            </a:br>
            <a:r>
              <a:rPr kumimoji="0" lang="en-US" sz="2800" b="1" i="0" u="none" strike="noStrike" kern="1200" cap="none" spc="0" normalizeH="0" baseline="0" noProof="0" err="1">
                <a:ln>
                  <a:noFill/>
                </a:ln>
                <a:solidFill>
                  <a:srgbClr val="000000"/>
                </a:solidFill>
                <a:effectLst/>
                <a:uLnTx/>
                <a:uFillTx/>
                <a:latin typeface="Arial" panose="020B0604020202020204" pitchFamily="34" charset="0"/>
                <a:ea typeface="+mj-ea"/>
                <a:cs typeface="Arial" panose="020B0604020202020204" pitchFamily="34" charset="0"/>
              </a:rPr>
              <a:t>Adipisicing</a:t>
            </a:r>
            <a:endParaRPr kumimoji="0" lang="en-US" sz="2800" b="1" i="0" u="none" strike="noStrike" kern="1200" cap="none" spc="0" normalizeH="0" baseline="0" noProof="0">
              <a:ln>
                <a:noFill/>
              </a:ln>
              <a:solidFill>
                <a:srgbClr val="000000"/>
              </a:solidFill>
              <a:effectLst/>
              <a:uLnTx/>
              <a:uFillTx/>
              <a:latin typeface="Arial" panose="020B0604020202020204" pitchFamily="34" charset="0"/>
              <a:ea typeface="+mj-ea"/>
              <a:cs typeface="Arial" panose="020B0604020202020204" pitchFamily="34" charset="0"/>
            </a:endParaRPr>
          </a:p>
        </p:txBody>
      </p:sp>
      <p:sp>
        <p:nvSpPr>
          <p:cNvPr id="5" name="Text Placeholder 7">
            <a:extLst>
              <a:ext uri="{FF2B5EF4-FFF2-40B4-BE49-F238E27FC236}">
                <a16:creationId xmlns:a16="http://schemas.microsoft.com/office/drawing/2014/main" id="{861ED8A8-B1C4-EA2B-F705-80B9BDB97FBB}"/>
              </a:ext>
            </a:extLst>
          </p:cNvPr>
          <p:cNvSpPr>
            <a:spLocks noGrp="1"/>
          </p:cNvSpPr>
          <p:nvPr>
            <p:ph type="body" sz="quarter" idx="25" hasCustomPrompt="1"/>
          </p:nvPr>
        </p:nvSpPr>
        <p:spPr>
          <a:xfrm>
            <a:off x="580662" y="161681"/>
            <a:ext cx="7540625" cy="267859"/>
          </a:xfrm>
          <a:prstGeom prst="rect">
            <a:avLst/>
          </a:prstGeom>
        </p:spPr>
        <p:txBody>
          <a:bodyPr/>
          <a:lstStyle>
            <a:lvl1pPr marL="0" indent="0">
              <a:buNone/>
              <a:defRPr sz="1400" b="1" i="0" cap="all" baseline="0">
                <a:solidFill>
                  <a:schemeClr val="bg1">
                    <a:lumMod val="50000"/>
                  </a:schemeClr>
                </a:solidFill>
                <a:latin typeface="Arial" panose="020B0604020202020204" pitchFamily="34" charset="0"/>
                <a:cs typeface="Arial" panose="020B0604020202020204" pitchFamily="34" charset="0"/>
              </a:defRPr>
            </a:lvl1pPr>
            <a:lvl5pPr marL="1828800" indent="0">
              <a:buNone/>
              <a:defRPr/>
            </a:lvl5pPr>
          </a:lstStyle>
          <a:p>
            <a:pPr lvl="0"/>
            <a:r>
              <a:rPr lang="en-US"/>
              <a:t>Kicker text HERE</a:t>
            </a:r>
          </a:p>
        </p:txBody>
      </p:sp>
      <p:sp>
        <p:nvSpPr>
          <p:cNvPr id="7" name="Picture Placeholder 6">
            <a:extLst>
              <a:ext uri="{FF2B5EF4-FFF2-40B4-BE49-F238E27FC236}">
                <a16:creationId xmlns:a16="http://schemas.microsoft.com/office/drawing/2014/main" id="{EC343522-B7AB-6DF9-B95C-F8D215DD1F91}"/>
              </a:ext>
            </a:extLst>
          </p:cNvPr>
          <p:cNvSpPr>
            <a:spLocks noGrp="1"/>
          </p:cNvSpPr>
          <p:nvPr>
            <p:ph type="pic" sz="quarter" idx="26"/>
          </p:nvPr>
        </p:nvSpPr>
        <p:spPr>
          <a:xfrm>
            <a:off x="661639" y="787400"/>
            <a:ext cx="4021486" cy="4356100"/>
          </a:xfrm>
          <a:prstGeom prst="rect">
            <a:avLst/>
          </a:prstGeom>
        </p:spPr>
        <p:txBody>
          <a:bodyPr/>
          <a:lstStyle/>
          <a:p>
            <a:endParaRPr lang="en-US"/>
          </a:p>
        </p:txBody>
      </p:sp>
      <p:sp>
        <p:nvSpPr>
          <p:cNvPr id="8" name="Text Placeholder 7">
            <a:extLst>
              <a:ext uri="{FF2B5EF4-FFF2-40B4-BE49-F238E27FC236}">
                <a16:creationId xmlns:a16="http://schemas.microsoft.com/office/drawing/2014/main" id="{767E91C6-0C25-93B8-8CC8-E111AAA29BB8}"/>
              </a:ext>
            </a:extLst>
          </p:cNvPr>
          <p:cNvSpPr>
            <a:spLocks noGrp="1"/>
          </p:cNvSpPr>
          <p:nvPr>
            <p:ph type="body" sz="quarter" idx="27"/>
          </p:nvPr>
        </p:nvSpPr>
        <p:spPr>
          <a:xfrm>
            <a:off x="5122017" y="2339415"/>
            <a:ext cx="3517158" cy="2240523"/>
          </a:xfrm>
          <a:prstGeom prst="rect">
            <a:avLst/>
          </a:prstGeom>
        </p:spPr>
        <p:txBody>
          <a:bodyPr/>
          <a:lstStyle>
            <a:lvl1pPr marL="228600" indent="-228600">
              <a:buClr>
                <a:schemeClr val="accent4"/>
              </a:buClr>
              <a:buFont typeface="Wingdings" pitchFamily="2" charset="2"/>
              <a:buChar char="§"/>
              <a:defRPr sz="1600">
                <a:latin typeface="Arial" panose="020B0604020202020204" pitchFamily="34" charset="0"/>
                <a:cs typeface="Arial" panose="020B0604020202020204" pitchFamily="34" charset="0"/>
              </a:defRPr>
            </a:lvl1pPr>
            <a:lvl2pPr marL="685800" indent="-228600">
              <a:buClr>
                <a:schemeClr val="accent4"/>
              </a:buClr>
              <a:buFont typeface="Wingdings" pitchFamily="2" charset="2"/>
              <a:buChar char="§"/>
              <a:defRPr sz="1600">
                <a:latin typeface="Arial" panose="020B0604020202020204" pitchFamily="34" charset="0"/>
                <a:cs typeface="Arial" panose="020B0604020202020204" pitchFamily="34" charset="0"/>
              </a:defRPr>
            </a:lvl2pPr>
            <a:lvl3pPr marL="1143000" indent="-228600">
              <a:buClr>
                <a:schemeClr val="accent4"/>
              </a:buClr>
              <a:buFont typeface="Wingdings" pitchFamily="2" charset="2"/>
              <a:buChar char="§"/>
              <a:defRPr sz="1600">
                <a:latin typeface="Arial" panose="020B0604020202020204" pitchFamily="34" charset="0"/>
                <a:cs typeface="Arial" panose="020B0604020202020204" pitchFamily="34" charset="0"/>
              </a:defRPr>
            </a:lvl3pPr>
            <a:lvl4pPr marL="1600200" indent="-228600">
              <a:buClr>
                <a:schemeClr val="accent4"/>
              </a:buClr>
              <a:buFont typeface="Wingdings" pitchFamily="2" charset="2"/>
              <a:buChar char="§"/>
              <a:defRPr sz="1600">
                <a:latin typeface="Arial" panose="020B0604020202020204" pitchFamily="34" charset="0"/>
                <a:cs typeface="Arial" panose="020B0604020202020204" pitchFamily="34" charset="0"/>
              </a:defRPr>
            </a:lvl4pPr>
            <a:lvl5pPr marL="2057400" indent="-228600">
              <a:buClr>
                <a:schemeClr val="accent4"/>
              </a:buClr>
              <a:buFont typeface="Wingdings" pitchFamily="2" charset="2"/>
              <a:buChar char="§"/>
              <a:defRPr sz="1600">
                <a:latin typeface="Arial" panose="020B0604020202020204" pitchFamily="34" charset="0"/>
                <a:cs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55845458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2_Title Slide">
    <p:spTree>
      <p:nvGrpSpPr>
        <p:cNvPr id="1" name=""/>
        <p:cNvGrpSpPr/>
        <p:nvPr/>
      </p:nvGrpSpPr>
      <p:grpSpPr>
        <a:xfrm>
          <a:off x="0" y="0"/>
          <a:ext cx="0" cy="0"/>
          <a:chOff x="0" y="0"/>
          <a:chExt cx="0" cy="0"/>
        </a:xfrm>
      </p:grpSpPr>
      <p:sp>
        <p:nvSpPr>
          <p:cNvPr id="4" name="Picture Placeholder 6">
            <a:extLst>
              <a:ext uri="{FF2B5EF4-FFF2-40B4-BE49-F238E27FC236}">
                <a16:creationId xmlns:a16="http://schemas.microsoft.com/office/drawing/2014/main" id="{59BA6045-AD87-C89A-3703-15B5C4BB6690}"/>
              </a:ext>
            </a:extLst>
          </p:cNvPr>
          <p:cNvSpPr>
            <a:spLocks noGrp="1"/>
          </p:cNvSpPr>
          <p:nvPr>
            <p:ph type="pic" sz="quarter" idx="26"/>
          </p:nvPr>
        </p:nvSpPr>
        <p:spPr>
          <a:xfrm>
            <a:off x="661639" y="787400"/>
            <a:ext cx="4021486" cy="4356100"/>
          </a:xfrm>
          <a:prstGeom prst="rect">
            <a:avLst/>
          </a:prstGeom>
        </p:spPr>
        <p:txBody>
          <a:bodyPr/>
          <a:lstStyle/>
          <a:p>
            <a:endParaRPr lang="en-US"/>
          </a:p>
        </p:txBody>
      </p:sp>
      <p:sp>
        <p:nvSpPr>
          <p:cNvPr id="3" name="Text Placeholder 5">
            <a:extLst>
              <a:ext uri="{FF2B5EF4-FFF2-40B4-BE49-F238E27FC236}">
                <a16:creationId xmlns:a16="http://schemas.microsoft.com/office/drawing/2014/main" id="{3F8B4A34-9E4F-4CC7-BAE6-21BC8B326DA4}"/>
              </a:ext>
            </a:extLst>
          </p:cNvPr>
          <p:cNvSpPr>
            <a:spLocks noGrp="1"/>
          </p:cNvSpPr>
          <p:nvPr>
            <p:ph type="body" sz="quarter" idx="10" hasCustomPrompt="1"/>
          </p:nvPr>
        </p:nvSpPr>
        <p:spPr>
          <a:xfrm>
            <a:off x="1206835" y="2182609"/>
            <a:ext cx="3119301" cy="1252569"/>
          </a:xfrm>
          <a:prstGeom prst="rect">
            <a:avLst/>
          </a:prstGeom>
        </p:spPr>
        <p:txBody>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1800" b="1">
                <a:solidFill>
                  <a:schemeClr val="bg1"/>
                </a:solidFill>
                <a:latin typeface="Arial" panose="020B0604020202020204" pitchFamily="34" charset="0"/>
                <a:cs typeface="Arial" panose="020B0604020202020204" pitchFamily="34" charset="0"/>
              </a:defRPr>
            </a:lvl1pPr>
            <a:lvl2pPr marL="457200" indent="0">
              <a:buNone/>
              <a:defRPr/>
            </a:lvl2pPr>
            <a:lvl3pPr marL="914400" indent="0">
              <a:buNone/>
              <a:defRPr/>
            </a:lvl3pPr>
            <a:lvl4pPr marL="1371600" indent="0">
              <a:buNone/>
              <a:defRPr/>
            </a:lvl4pPr>
            <a:lvl5pPr marL="1828800" indent="0">
              <a:buNone/>
              <a:defRPr/>
            </a:lvl5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a:solidFill>
                  <a:schemeClr val="bg1"/>
                </a:solidFill>
              </a:rPr>
              <a:t>Lorem Ipsum Dolor Sit </a:t>
            </a:r>
            <a:r>
              <a:rPr lang="en-US" err="1">
                <a:solidFill>
                  <a:schemeClr val="bg1"/>
                </a:solidFill>
              </a:rPr>
              <a:t>Amet</a:t>
            </a:r>
            <a:r>
              <a:rPr lang="en-US">
                <a:solidFill>
                  <a:schemeClr val="bg1"/>
                </a:solidFill>
              </a:rPr>
              <a:t> </a:t>
            </a:r>
            <a:r>
              <a:rPr lang="en-US" err="1">
                <a:solidFill>
                  <a:schemeClr val="bg1"/>
                </a:solidFill>
              </a:rPr>
              <a:t>Consectetur</a:t>
            </a:r>
            <a:r>
              <a:rPr lang="en-US">
                <a:solidFill>
                  <a:schemeClr val="bg1"/>
                </a:solidFill>
              </a:rPr>
              <a:t> </a:t>
            </a:r>
            <a:r>
              <a:rPr lang="en-US" err="1">
                <a:solidFill>
                  <a:schemeClr val="bg1"/>
                </a:solidFill>
              </a:rPr>
              <a:t>Adipisicing</a:t>
            </a:r>
            <a:endParaRPr lang="en-US">
              <a:solidFill>
                <a:schemeClr val="bg1"/>
              </a:solidFill>
            </a:endParaRPr>
          </a:p>
          <a:p>
            <a:pPr lvl="0"/>
            <a:endParaRPr lang="en-US"/>
          </a:p>
        </p:txBody>
      </p:sp>
      <p:sp>
        <p:nvSpPr>
          <p:cNvPr id="5" name="Text Placeholder 2">
            <a:extLst>
              <a:ext uri="{FF2B5EF4-FFF2-40B4-BE49-F238E27FC236}">
                <a16:creationId xmlns:a16="http://schemas.microsoft.com/office/drawing/2014/main" id="{A5B394BE-EE24-4142-AF44-C6F210099B2A}"/>
              </a:ext>
            </a:extLst>
          </p:cNvPr>
          <p:cNvSpPr>
            <a:spLocks noGrp="1"/>
          </p:cNvSpPr>
          <p:nvPr>
            <p:ph type="body" sz="quarter" idx="22" hasCustomPrompt="1"/>
          </p:nvPr>
        </p:nvSpPr>
        <p:spPr>
          <a:xfrm>
            <a:off x="5122017" y="2227213"/>
            <a:ext cx="3162447" cy="215444"/>
          </a:xfrm>
          <a:prstGeom prst="rect">
            <a:avLst/>
          </a:prstGeom>
        </p:spPr>
        <p:txBody>
          <a:bodyPr wrap="square" lIns="0" tIns="0" rIns="0" bIns="0">
            <a:spAutoFit/>
          </a:bodyPr>
          <a:lstStyle>
            <a:lvl1pPr marL="0" indent="0">
              <a:lnSpc>
                <a:spcPct val="100000"/>
              </a:lnSpc>
              <a:spcBef>
                <a:spcPts val="100"/>
              </a:spcBef>
              <a:spcAft>
                <a:spcPts val="600"/>
              </a:spcAft>
              <a:buNone/>
              <a:defRPr sz="1400">
                <a:latin typeface="Arial" panose="020B0604020202020204" pitchFamily="34" charset="0"/>
                <a:cs typeface="Arial" panose="020B0604020202020204" pitchFamily="34" charset="0"/>
              </a:defRPr>
            </a:lvl1pPr>
            <a:lvl2pPr marL="457200" indent="0">
              <a:buNone/>
              <a:defRPr sz="3500"/>
            </a:lvl2pPr>
            <a:lvl3pPr marL="914400" indent="0">
              <a:buNone/>
              <a:defRPr sz="3500"/>
            </a:lvl3pPr>
            <a:lvl4pPr marL="1371600" indent="0">
              <a:buNone/>
              <a:defRPr sz="3500"/>
            </a:lvl4pPr>
            <a:lvl5pPr marL="1828800" indent="0">
              <a:buNone/>
              <a:defRPr sz="3500"/>
            </a:lvl5pPr>
          </a:lstStyle>
          <a:p>
            <a:pPr lvl="0"/>
            <a:r>
              <a:rPr lang="en-US"/>
              <a:t>Lorem Ipsum Dolor</a:t>
            </a:r>
          </a:p>
        </p:txBody>
      </p:sp>
      <p:sp>
        <p:nvSpPr>
          <p:cNvPr id="2" name="Text Placeholder 7">
            <a:extLst>
              <a:ext uri="{FF2B5EF4-FFF2-40B4-BE49-F238E27FC236}">
                <a16:creationId xmlns:a16="http://schemas.microsoft.com/office/drawing/2014/main" id="{278AAC6D-480A-FBD4-E101-EBC9D1E88B3B}"/>
              </a:ext>
            </a:extLst>
          </p:cNvPr>
          <p:cNvSpPr>
            <a:spLocks noGrp="1"/>
          </p:cNvSpPr>
          <p:nvPr>
            <p:ph type="body" sz="quarter" idx="25" hasCustomPrompt="1"/>
          </p:nvPr>
        </p:nvSpPr>
        <p:spPr>
          <a:xfrm>
            <a:off x="580662" y="161681"/>
            <a:ext cx="7540625" cy="267859"/>
          </a:xfrm>
          <a:prstGeom prst="rect">
            <a:avLst/>
          </a:prstGeom>
        </p:spPr>
        <p:txBody>
          <a:bodyPr/>
          <a:lstStyle>
            <a:lvl1pPr marL="0" indent="0">
              <a:buNone/>
              <a:defRPr sz="1400" b="1" i="0" cap="all" baseline="0">
                <a:solidFill>
                  <a:schemeClr val="bg1">
                    <a:lumMod val="50000"/>
                  </a:schemeClr>
                </a:solidFill>
                <a:latin typeface="Arial" panose="020B0604020202020204" pitchFamily="34" charset="0"/>
                <a:cs typeface="Arial" panose="020B0604020202020204" pitchFamily="34" charset="0"/>
              </a:defRPr>
            </a:lvl1pPr>
            <a:lvl5pPr marL="1828800" indent="0">
              <a:buNone/>
              <a:defRPr/>
            </a:lvl5pPr>
          </a:lstStyle>
          <a:p>
            <a:pPr lvl="0"/>
            <a:r>
              <a:rPr lang="en-US"/>
              <a:t>Kicker text HERE</a:t>
            </a:r>
          </a:p>
        </p:txBody>
      </p:sp>
    </p:spTree>
    <p:extLst>
      <p:ext uri="{BB962C8B-B14F-4D97-AF65-F5344CB8AC3E}">
        <p14:creationId xmlns:p14="http://schemas.microsoft.com/office/powerpoint/2010/main" val="407928454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AHA text 01 - blank">
    <p:spTree>
      <p:nvGrpSpPr>
        <p:cNvPr id="1" name=""/>
        <p:cNvGrpSpPr/>
        <p:nvPr/>
      </p:nvGrpSpPr>
      <p:grpSpPr>
        <a:xfrm>
          <a:off x="0" y="0"/>
          <a:ext cx="0" cy="0"/>
          <a:chOff x="0" y="0"/>
          <a:chExt cx="0" cy="0"/>
        </a:xfrm>
      </p:grpSpPr>
      <p:sp>
        <p:nvSpPr>
          <p:cNvPr id="2" name="Picture Placeholder 6">
            <a:extLst>
              <a:ext uri="{FF2B5EF4-FFF2-40B4-BE49-F238E27FC236}">
                <a16:creationId xmlns:a16="http://schemas.microsoft.com/office/drawing/2014/main" id="{DBD72C69-BA62-EF92-F420-9013304E9FFF}"/>
              </a:ext>
            </a:extLst>
          </p:cNvPr>
          <p:cNvSpPr>
            <a:spLocks noGrp="1"/>
          </p:cNvSpPr>
          <p:nvPr>
            <p:ph type="pic" sz="quarter" idx="26"/>
          </p:nvPr>
        </p:nvSpPr>
        <p:spPr>
          <a:xfrm>
            <a:off x="661639" y="787400"/>
            <a:ext cx="4021486" cy="4356100"/>
          </a:xfrm>
          <a:prstGeom prst="rect">
            <a:avLst/>
          </a:prstGeom>
        </p:spPr>
        <p:txBody>
          <a:bodyPr/>
          <a:lstStyle/>
          <a:p>
            <a:endParaRPr lang="en-US"/>
          </a:p>
        </p:txBody>
      </p:sp>
    </p:spTree>
    <p:extLst>
      <p:ext uri="{BB962C8B-B14F-4D97-AF65-F5344CB8AC3E}">
        <p14:creationId xmlns:p14="http://schemas.microsoft.com/office/powerpoint/2010/main" val="401517572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Picture Placeholder 6">
            <a:extLst>
              <a:ext uri="{FF2B5EF4-FFF2-40B4-BE49-F238E27FC236}">
                <a16:creationId xmlns:a16="http://schemas.microsoft.com/office/drawing/2014/main" id="{100BFB19-96FA-C4D6-61E1-4007D4098FFD}"/>
              </a:ext>
            </a:extLst>
          </p:cNvPr>
          <p:cNvSpPr>
            <a:spLocks noGrp="1"/>
          </p:cNvSpPr>
          <p:nvPr>
            <p:ph type="pic" sz="quarter" idx="26"/>
          </p:nvPr>
        </p:nvSpPr>
        <p:spPr>
          <a:xfrm>
            <a:off x="661639" y="787400"/>
            <a:ext cx="4021486" cy="4356100"/>
          </a:xfrm>
          <a:prstGeom prst="rect">
            <a:avLst/>
          </a:prstGeom>
        </p:spPr>
        <p:txBody>
          <a:bodyPr/>
          <a:lstStyle/>
          <a:p>
            <a:endParaRPr lang="en-US"/>
          </a:p>
        </p:txBody>
      </p:sp>
      <p:sp>
        <p:nvSpPr>
          <p:cNvPr id="3" name="Text Placeholder 7">
            <a:extLst>
              <a:ext uri="{FF2B5EF4-FFF2-40B4-BE49-F238E27FC236}">
                <a16:creationId xmlns:a16="http://schemas.microsoft.com/office/drawing/2014/main" id="{C7549D15-AEAB-3F40-5263-D74B557A89C0}"/>
              </a:ext>
            </a:extLst>
          </p:cNvPr>
          <p:cNvSpPr>
            <a:spLocks noGrp="1"/>
          </p:cNvSpPr>
          <p:nvPr>
            <p:ph type="body" sz="quarter" idx="24" hasCustomPrompt="1"/>
          </p:nvPr>
        </p:nvSpPr>
        <p:spPr>
          <a:xfrm>
            <a:off x="580662" y="161681"/>
            <a:ext cx="7540625" cy="267859"/>
          </a:xfrm>
          <a:prstGeom prst="rect">
            <a:avLst/>
          </a:prstGeom>
        </p:spPr>
        <p:txBody>
          <a:bodyPr/>
          <a:lstStyle>
            <a:lvl1pPr marL="0" indent="0">
              <a:buNone/>
              <a:defRPr sz="1400" b="1" i="0" cap="all" baseline="0">
                <a:solidFill>
                  <a:schemeClr val="bg1">
                    <a:lumMod val="50000"/>
                  </a:schemeClr>
                </a:solidFill>
                <a:latin typeface="Arial" panose="020B0604020202020204" pitchFamily="34" charset="0"/>
                <a:cs typeface="Arial" panose="020B0604020202020204" pitchFamily="34" charset="0"/>
              </a:defRPr>
            </a:lvl1pPr>
            <a:lvl5pPr marL="1828800" indent="0">
              <a:buNone/>
              <a:defRPr/>
            </a:lvl5pPr>
          </a:lstStyle>
          <a:p>
            <a:pPr lvl="0"/>
            <a:r>
              <a:rPr lang="en-US"/>
              <a:t>Kicker text HERE</a:t>
            </a:r>
          </a:p>
        </p:txBody>
      </p:sp>
      <p:sp>
        <p:nvSpPr>
          <p:cNvPr id="4" name="Rectangle 3">
            <a:extLst>
              <a:ext uri="{FF2B5EF4-FFF2-40B4-BE49-F238E27FC236}">
                <a16:creationId xmlns:a16="http://schemas.microsoft.com/office/drawing/2014/main" id="{AD805027-CD4A-658C-3608-9C390882E53B}"/>
              </a:ext>
            </a:extLst>
          </p:cNvPr>
          <p:cNvSpPr/>
          <p:nvPr userDrawn="1"/>
        </p:nvSpPr>
        <p:spPr>
          <a:xfrm>
            <a:off x="1165480" y="1223947"/>
            <a:ext cx="1060559" cy="95187"/>
          </a:xfrm>
          <a:prstGeom prst="rect">
            <a:avLst/>
          </a:prstGeom>
          <a:solidFill>
            <a:schemeClr val="bg1"/>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000000"/>
              </a:solidFill>
              <a:effectLst/>
              <a:uLnTx/>
              <a:uFillTx/>
              <a:latin typeface="Calibri" panose="020F0502020204030204"/>
              <a:ea typeface="+mn-ea"/>
              <a:cs typeface="+mn-cs"/>
            </a:endParaRPr>
          </a:p>
        </p:txBody>
      </p:sp>
      <p:sp>
        <p:nvSpPr>
          <p:cNvPr id="5" name="Text Placeholder 2">
            <a:extLst>
              <a:ext uri="{FF2B5EF4-FFF2-40B4-BE49-F238E27FC236}">
                <a16:creationId xmlns:a16="http://schemas.microsoft.com/office/drawing/2014/main" id="{3E31FB59-2F1A-682E-E7A9-E2498EE0CCFF}"/>
              </a:ext>
            </a:extLst>
          </p:cNvPr>
          <p:cNvSpPr>
            <a:spLocks noGrp="1"/>
          </p:cNvSpPr>
          <p:nvPr>
            <p:ph type="body" sz="quarter" idx="22" hasCustomPrompt="1"/>
          </p:nvPr>
        </p:nvSpPr>
        <p:spPr>
          <a:xfrm>
            <a:off x="1165479" y="3510479"/>
            <a:ext cx="3162447" cy="276999"/>
          </a:xfrm>
          <a:prstGeom prst="rect">
            <a:avLst/>
          </a:prstGeom>
        </p:spPr>
        <p:txBody>
          <a:bodyPr wrap="square" lIns="0" tIns="0" rIns="0" bIns="0">
            <a:spAutoFit/>
          </a:bodyPr>
          <a:lstStyle>
            <a:lvl1pPr marL="0" indent="0">
              <a:spcBef>
                <a:spcPts val="100"/>
              </a:spcBef>
              <a:buNone/>
              <a:defRPr sz="2000" b="1">
                <a:solidFill>
                  <a:schemeClr val="bg1"/>
                </a:solidFill>
                <a:latin typeface="Arial" panose="020B0604020202020204" pitchFamily="34" charset="0"/>
                <a:cs typeface="Arial" panose="020B0604020202020204" pitchFamily="34" charset="0"/>
              </a:defRPr>
            </a:lvl1pPr>
            <a:lvl2pPr marL="457200" indent="0">
              <a:buNone/>
              <a:defRPr sz="3500"/>
            </a:lvl2pPr>
            <a:lvl3pPr marL="914400" indent="0">
              <a:buNone/>
              <a:defRPr sz="3500"/>
            </a:lvl3pPr>
            <a:lvl4pPr marL="1371600" indent="0">
              <a:buNone/>
              <a:defRPr sz="3500"/>
            </a:lvl4pPr>
            <a:lvl5pPr marL="1828800" indent="0">
              <a:buNone/>
              <a:defRPr sz="3500"/>
            </a:lvl5pPr>
          </a:lstStyle>
          <a:p>
            <a:pPr lvl="0"/>
            <a:r>
              <a:rPr lang="en-US"/>
              <a:t>LOREM IPSUM DOLOR</a:t>
            </a:r>
          </a:p>
        </p:txBody>
      </p:sp>
      <p:sp>
        <p:nvSpPr>
          <p:cNvPr id="6" name="Title 3">
            <a:extLst>
              <a:ext uri="{FF2B5EF4-FFF2-40B4-BE49-F238E27FC236}">
                <a16:creationId xmlns:a16="http://schemas.microsoft.com/office/drawing/2014/main" id="{A5772D74-2CEE-A104-D687-6930E90AC153}"/>
              </a:ext>
            </a:extLst>
          </p:cNvPr>
          <p:cNvSpPr>
            <a:spLocks noGrp="1"/>
          </p:cNvSpPr>
          <p:nvPr>
            <p:ph type="title" hasCustomPrompt="1"/>
          </p:nvPr>
        </p:nvSpPr>
        <p:spPr>
          <a:xfrm>
            <a:off x="1077264" y="1372481"/>
            <a:ext cx="3338876" cy="1335550"/>
          </a:xfrm>
          <a:prstGeom prst="rect">
            <a:avLst/>
          </a:prstGeom>
        </p:spPr>
        <p:txBody>
          <a:bodyPr/>
          <a:lstStyle>
            <a:lvl1pPr marL="0" marR="0" indent="0" algn="l" defTabSz="914400" rtl="0" eaLnBrk="1" fontAlgn="auto" latinLnBrk="0" hangingPunct="1">
              <a:lnSpc>
                <a:spcPct val="100000"/>
              </a:lnSpc>
              <a:spcBef>
                <a:spcPct val="0"/>
              </a:spcBef>
              <a:spcAft>
                <a:spcPts val="0"/>
              </a:spcAft>
              <a:buClrTx/>
              <a:buSzTx/>
              <a:buFontTx/>
              <a:buNone/>
              <a:tabLst/>
              <a:defRPr lang="de-DE" sz="5400" b="1" i="0" dirty="0">
                <a:solidFill>
                  <a:schemeClr val="bg1"/>
                </a:solidFill>
                <a:latin typeface="Arial" panose="020B0604020202020204" pitchFamily="34" charset="0"/>
                <a:cs typeface="Arial" panose="020B0604020202020204" pitchFamily="34" charset="0"/>
              </a:defRPr>
            </a:lvl1pPr>
          </a:lstStyle>
          <a:p>
            <a:r>
              <a:rPr lang="en-US"/>
              <a:t>Add copy here</a:t>
            </a:r>
          </a:p>
        </p:txBody>
      </p:sp>
      <p:sp>
        <p:nvSpPr>
          <p:cNvPr id="7" name="Text Placeholder 2">
            <a:extLst>
              <a:ext uri="{FF2B5EF4-FFF2-40B4-BE49-F238E27FC236}">
                <a16:creationId xmlns:a16="http://schemas.microsoft.com/office/drawing/2014/main" id="{5954E59F-740B-1E9A-EC19-83793F4D59B9}"/>
              </a:ext>
            </a:extLst>
          </p:cNvPr>
          <p:cNvSpPr>
            <a:spLocks noGrp="1"/>
          </p:cNvSpPr>
          <p:nvPr>
            <p:ph type="body" sz="quarter" idx="23" hasCustomPrompt="1"/>
          </p:nvPr>
        </p:nvSpPr>
        <p:spPr>
          <a:xfrm>
            <a:off x="5122017" y="813681"/>
            <a:ext cx="3162447" cy="193899"/>
          </a:xfrm>
          <a:prstGeom prst="rect">
            <a:avLst/>
          </a:prstGeom>
        </p:spPr>
        <p:txBody>
          <a:bodyPr wrap="square" lIns="0" tIns="0" rIns="0" bIns="0">
            <a:spAutoFit/>
          </a:bodyPr>
          <a:lstStyle>
            <a:lvl1pPr marL="0" indent="0">
              <a:spcBef>
                <a:spcPts val="100"/>
              </a:spcBef>
              <a:buNone/>
              <a:defRPr sz="1400">
                <a:latin typeface="Arial" panose="020B0604020202020204" pitchFamily="34" charset="0"/>
                <a:cs typeface="Arial" panose="020B0604020202020204" pitchFamily="34" charset="0"/>
              </a:defRPr>
            </a:lvl1pPr>
            <a:lvl2pPr marL="457200" indent="0">
              <a:buNone/>
              <a:defRPr sz="3500"/>
            </a:lvl2pPr>
            <a:lvl3pPr marL="914400" indent="0">
              <a:buNone/>
              <a:defRPr sz="3500"/>
            </a:lvl3pPr>
            <a:lvl4pPr marL="1371600" indent="0">
              <a:buNone/>
              <a:defRPr sz="3500"/>
            </a:lvl4pPr>
            <a:lvl5pPr marL="1828800" indent="0">
              <a:buNone/>
              <a:defRPr sz="3500"/>
            </a:lvl5pPr>
          </a:lstStyle>
          <a:p>
            <a:pPr lvl="0"/>
            <a:r>
              <a:rPr lang="en-US"/>
              <a:t>LOREM IPSUM DOLOR</a:t>
            </a:r>
          </a:p>
        </p:txBody>
      </p:sp>
    </p:spTree>
    <p:extLst>
      <p:ext uri="{BB962C8B-B14F-4D97-AF65-F5344CB8AC3E}">
        <p14:creationId xmlns:p14="http://schemas.microsoft.com/office/powerpoint/2010/main" val="1321630582"/>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5_Custom Layout">
    <p:spTree>
      <p:nvGrpSpPr>
        <p:cNvPr id="1" name=""/>
        <p:cNvGrpSpPr/>
        <p:nvPr/>
      </p:nvGrpSpPr>
      <p:grpSpPr>
        <a:xfrm>
          <a:off x="0" y="0"/>
          <a:ext cx="0" cy="0"/>
          <a:chOff x="0" y="0"/>
          <a:chExt cx="0" cy="0"/>
        </a:xfrm>
      </p:grpSpPr>
      <p:sp>
        <p:nvSpPr>
          <p:cNvPr id="25" name="Rectangle 24">
            <a:extLst>
              <a:ext uri="{FF2B5EF4-FFF2-40B4-BE49-F238E27FC236}">
                <a16:creationId xmlns:a16="http://schemas.microsoft.com/office/drawing/2014/main" id="{0228781C-DCCD-4A68-8247-CF08DD07CD90}"/>
              </a:ext>
            </a:extLst>
          </p:cNvPr>
          <p:cNvSpPr/>
          <p:nvPr userDrawn="1"/>
        </p:nvSpPr>
        <p:spPr>
          <a:xfrm>
            <a:off x="684188" y="575613"/>
            <a:ext cx="844325" cy="68713"/>
          </a:xfrm>
          <a:prstGeom prst="rect">
            <a:avLst/>
          </a:prstGeom>
          <a:solidFill>
            <a:srgbClr val="A6192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6" name="Title Placeholder 12">
            <a:extLst>
              <a:ext uri="{FF2B5EF4-FFF2-40B4-BE49-F238E27FC236}">
                <a16:creationId xmlns:a16="http://schemas.microsoft.com/office/drawing/2014/main" id="{21204F1D-AC98-43E7-8654-2AB941ED0735}"/>
              </a:ext>
            </a:extLst>
          </p:cNvPr>
          <p:cNvSpPr>
            <a:spLocks noGrp="1"/>
          </p:cNvSpPr>
          <p:nvPr>
            <p:ph type="title" hasCustomPrompt="1"/>
          </p:nvPr>
        </p:nvSpPr>
        <p:spPr>
          <a:xfrm>
            <a:off x="684187" y="790399"/>
            <a:ext cx="7775110" cy="387798"/>
          </a:xfrm>
          <a:prstGeom prst="rect">
            <a:avLst/>
          </a:prstGeom>
        </p:spPr>
        <p:txBody>
          <a:bodyPr vert="horz" wrap="square" lIns="0" tIns="0" rIns="0" bIns="0" rtlCol="0" anchor="t" anchorCtr="0">
            <a:spAutoFit/>
          </a:bodyPr>
          <a:lstStyle>
            <a:lvl1pPr>
              <a:defRPr sz="2800" b="1">
                <a:latin typeface="Arial" panose="020B0604020202020204" pitchFamily="34" charset="0"/>
                <a:cs typeface="Arial" panose="020B0604020202020204" pitchFamily="34" charset="0"/>
              </a:defRPr>
            </a:lvl1pPr>
          </a:lstStyle>
          <a:p>
            <a:pPr lvl="0"/>
            <a:r>
              <a:rPr lang="en-US"/>
              <a:t>Lorem ipsum dolor sit </a:t>
            </a:r>
            <a:r>
              <a:rPr lang="en-US" err="1"/>
              <a:t>amet</a:t>
            </a:r>
            <a:r>
              <a:rPr lang="en-US"/>
              <a:t> </a:t>
            </a:r>
            <a:r>
              <a:rPr lang="en-US" err="1"/>
              <a:t>consectetur</a:t>
            </a:r>
            <a:endParaRPr lang="en-US"/>
          </a:p>
        </p:txBody>
      </p:sp>
      <p:sp>
        <p:nvSpPr>
          <p:cNvPr id="3" name="Text Placeholder 7">
            <a:extLst>
              <a:ext uri="{FF2B5EF4-FFF2-40B4-BE49-F238E27FC236}">
                <a16:creationId xmlns:a16="http://schemas.microsoft.com/office/drawing/2014/main" id="{4839B720-BECD-BC15-A268-675B2D1FB697}"/>
              </a:ext>
            </a:extLst>
          </p:cNvPr>
          <p:cNvSpPr>
            <a:spLocks noGrp="1"/>
          </p:cNvSpPr>
          <p:nvPr>
            <p:ph type="body" sz="quarter" idx="24" hasCustomPrompt="1"/>
          </p:nvPr>
        </p:nvSpPr>
        <p:spPr>
          <a:xfrm>
            <a:off x="580662" y="161681"/>
            <a:ext cx="7540625" cy="267859"/>
          </a:xfrm>
          <a:prstGeom prst="rect">
            <a:avLst/>
          </a:prstGeom>
        </p:spPr>
        <p:txBody>
          <a:bodyPr/>
          <a:lstStyle>
            <a:lvl1pPr marL="0" indent="0">
              <a:buNone/>
              <a:defRPr sz="1400" b="1" i="0" cap="all" baseline="0">
                <a:solidFill>
                  <a:schemeClr val="bg1">
                    <a:lumMod val="50000"/>
                  </a:schemeClr>
                </a:solidFill>
                <a:latin typeface="Arial" panose="020B0604020202020204" pitchFamily="34" charset="0"/>
                <a:cs typeface="Arial" panose="020B0604020202020204" pitchFamily="34" charset="0"/>
              </a:defRPr>
            </a:lvl1pPr>
            <a:lvl5pPr marL="1828800" indent="0">
              <a:buNone/>
              <a:defRPr/>
            </a:lvl5pPr>
          </a:lstStyle>
          <a:p>
            <a:pPr lvl="0"/>
            <a:r>
              <a:rPr lang="en-US"/>
              <a:t>Kicker text HERE</a:t>
            </a:r>
          </a:p>
        </p:txBody>
      </p:sp>
    </p:spTree>
    <p:extLst>
      <p:ext uri="{BB962C8B-B14F-4D97-AF65-F5344CB8AC3E}">
        <p14:creationId xmlns:p14="http://schemas.microsoft.com/office/powerpoint/2010/main" val="2194753475"/>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6_Custom Layout">
    <p:spTree>
      <p:nvGrpSpPr>
        <p:cNvPr id="1" name=""/>
        <p:cNvGrpSpPr/>
        <p:nvPr/>
      </p:nvGrpSpPr>
      <p:grpSpPr>
        <a:xfrm>
          <a:off x="0" y="0"/>
          <a:ext cx="0" cy="0"/>
          <a:chOff x="0" y="0"/>
          <a:chExt cx="0" cy="0"/>
        </a:xfrm>
      </p:grpSpPr>
      <p:sp>
        <p:nvSpPr>
          <p:cNvPr id="25" name="Rectangle 24">
            <a:extLst>
              <a:ext uri="{FF2B5EF4-FFF2-40B4-BE49-F238E27FC236}">
                <a16:creationId xmlns:a16="http://schemas.microsoft.com/office/drawing/2014/main" id="{0228781C-DCCD-4A68-8247-CF08DD07CD90}"/>
              </a:ext>
            </a:extLst>
          </p:cNvPr>
          <p:cNvSpPr/>
          <p:nvPr userDrawn="1"/>
        </p:nvSpPr>
        <p:spPr>
          <a:xfrm>
            <a:off x="684188" y="575613"/>
            <a:ext cx="844325" cy="68713"/>
          </a:xfrm>
          <a:prstGeom prst="rect">
            <a:avLst/>
          </a:prstGeom>
          <a:solidFill>
            <a:srgbClr val="A6192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6" name="Title Placeholder 12">
            <a:extLst>
              <a:ext uri="{FF2B5EF4-FFF2-40B4-BE49-F238E27FC236}">
                <a16:creationId xmlns:a16="http://schemas.microsoft.com/office/drawing/2014/main" id="{21204F1D-AC98-43E7-8654-2AB941ED0735}"/>
              </a:ext>
            </a:extLst>
          </p:cNvPr>
          <p:cNvSpPr>
            <a:spLocks noGrp="1"/>
          </p:cNvSpPr>
          <p:nvPr>
            <p:ph type="title" hasCustomPrompt="1"/>
          </p:nvPr>
        </p:nvSpPr>
        <p:spPr>
          <a:xfrm>
            <a:off x="684187" y="790399"/>
            <a:ext cx="7775110" cy="387798"/>
          </a:xfrm>
          <a:prstGeom prst="rect">
            <a:avLst/>
          </a:prstGeom>
        </p:spPr>
        <p:txBody>
          <a:bodyPr vert="horz" wrap="square" lIns="0" tIns="0" rIns="0" bIns="0" rtlCol="0" anchor="t" anchorCtr="0">
            <a:spAutoFit/>
          </a:bodyPr>
          <a:lstStyle>
            <a:lvl1pPr>
              <a:defRPr sz="2800" b="1">
                <a:latin typeface="Arial" panose="020B0604020202020204" pitchFamily="34" charset="0"/>
                <a:cs typeface="Arial" panose="020B0604020202020204" pitchFamily="34" charset="0"/>
              </a:defRPr>
            </a:lvl1pPr>
          </a:lstStyle>
          <a:p>
            <a:pPr lvl="0"/>
            <a:r>
              <a:rPr lang="en-US"/>
              <a:t>Lorem ipsum dolor sit </a:t>
            </a:r>
            <a:r>
              <a:rPr lang="en-US" err="1"/>
              <a:t>amet</a:t>
            </a:r>
            <a:r>
              <a:rPr lang="en-US"/>
              <a:t> </a:t>
            </a:r>
            <a:r>
              <a:rPr lang="en-US" err="1"/>
              <a:t>consectetur</a:t>
            </a:r>
            <a:endParaRPr lang="en-US"/>
          </a:p>
        </p:txBody>
      </p:sp>
      <p:sp>
        <p:nvSpPr>
          <p:cNvPr id="3" name="Text Placeholder 7">
            <a:extLst>
              <a:ext uri="{FF2B5EF4-FFF2-40B4-BE49-F238E27FC236}">
                <a16:creationId xmlns:a16="http://schemas.microsoft.com/office/drawing/2014/main" id="{4839B720-BECD-BC15-A268-675B2D1FB697}"/>
              </a:ext>
            </a:extLst>
          </p:cNvPr>
          <p:cNvSpPr>
            <a:spLocks noGrp="1"/>
          </p:cNvSpPr>
          <p:nvPr>
            <p:ph type="body" sz="quarter" idx="24" hasCustomPrompt="1"/>
          </p:nvPr>
        </p:nvSpPr>
        <p:spPr>
          <a:xfrm>
            <a:off x="580662" y="161681"/>
            <a:ext cx="7540625" cy="267859"/>
          </a:xfrm>
          <a:prstGeom prst="rect">
            <a:avLst/>
          </a:prstGeom>
        </p:spPr>
        <p:txBody>
          <a:bodyPr/>
          <a:lstStyle>
            <a:lvl1pPr marL="0" indent="0">
              <a:buNone/>
              <a:defRPr sz="1400" b="1" i="0" cap="all" baseline="0">
                <a:solidFill>
                  <a:schemeClr val="bg1">
                    <a:lumMod val="50000"/>
                  </a:schemeClr>
                </a:solidFill>
                <a:latin typeface="Arial" panose="020B0604020202020204" pitchFamily="34" charset="0"/>
                <a:cs typeface="Arial" panose="020B0604020202020204" pitchFamily="34" charset="0"/>
              </a:defRPr>
            </a:lvl1pPr>
            <a:lvl5pPr marL="1828800" indent="0">
              <a:buNone/>
              <a:defRPr/>
            </a:lvl5pPr>
          </a:lstStyle>
          <a:p>
            <a:pPr lvl="0"/>
            <a:r>
              <a:rPr lang="en-US"/>
              <a:t>Kicker text HERE</a:t>
            </a:r>
          </a:p>
        </p:txBody>
      </p:sp>
      <p:sp>
        <p:nvSpPr>
          <p:cNvPr id="4" name="Title Placeholder 12">
            <a:extLst>
              <a:ext uri="{FF2B5EF4-FFF2-40B4-BE49-F238E27FC236}">
                <a16:creationId xmlns:a16="http://schemas.microsoft.com/office/drawing/2014/main" id="{9BD64C26-56D7-46A7-22FD-ED75CD4AD4D4}"/>
              </a:ext>
            </a:extLst>
          </p:cNvPr>
          <p:cNvSpPr txBox="1">
            <a:spLocks/>
          </p:cNvSpPr>
          <p:nvPr userDrawn="1"/>
        </p:nvSpPr>
        <p:spPr>
          <a:xfrm>
            <a:off x="684187" y="1324270"/>
            <a:ext cx="7775110" cy="221599"/>
          </a:xfrm>
          <a:prstGeom prst="rect">
            <a:avLst/>
          </a:prstGeom>
        </p:spPr>
        <p:txBody>
          <a:bodyPr vert="horz" wrap="square" lIns="0" tIns="0" rIns="0" bIns="0" rtlCol="0" anchor="t" anchorCtr="0">
            <a:spAutoFit/>
          </a:bodyPr>
          <a:lstStyle>
            <a:lvl1pPr algn="l" defTabSz="914400" rtl="0" eaLnBrk="1" latinLnBrk="0" hangingPunct="1">
              <a:lnSpc>
                <a:spcPct val="90000"/>
              </a:lnSpc>
              <a:spcBef>
                <a:spcPct val="0"/>
              </a:spcBef>
              <a:buNone/>
              <a:defRPr sz="2800" b="1" kern="1200">
                <a:solidFill>
                  <a:schemeClr val="tx1"/>
                </a:solidFill>
                <a:latin typeface="Arial" panose="020B0604020202020204" pitchFamily="34" charset="0"/>
                <a:ea typeface="+mj-ea"/>
                <a:cs typeface="Arial" panose="020B0604020202020204" pitchFamily="34" charset="0"/>
              </a:defRPr>
            </a:lvl1pPr>
          </a:lstStyle>
          <a:p>
            <a:r>
              <a:rPr lang="en-US" sz="1600"/>
              <a:t>Lorem ipsum dolor sit </a:t>
            </a:r>
            <a:r>
              <a:rPr lang="en-US" sz="1600" err="1"/>
              <a:t>amet</a:t>
            </a:r>
            <a:r>
              <a:rPr lang="en-US" sz="1600"/>
              <a:t> </a:t>
            </a:r>
            <a:r>
              <a:rPr lang="en-US" sz="1600" err="1"/>
              <a:t>consectetur</a:t>
            </a:r>
            <a:endParaRPr lang="en-US" sz="1600"/>
          </a:p>
        </p:txBody>
      </p:sp>
    </p:spTree>
    <p:extLst>
      <p:ext uri="{BB962C8B-B14F-4D97-AF65-F5344CB8AC3E}">
        <p14:creationId xmlns:p14="http://schemas.microsoft.com/office/powerpoint/2010/main" val="1601493712"/>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7_Custom Layout">
    <p:spTree>
      <p:nvGrpSpPr>
        <p:cNvPr id="1" name=""/>
        <p:cNvGrpSpPr/>
        <p:nvPr/>
      </p:nvGrpSpPr>
      <p:grpSpPr>
        <a:xfrm>
          <a:off x="0" y="0"/>
          <a:ext cx="0" cy="0"/>
          <a:chOff x="0" y="0"/>
          <a:chExt cx="0" cy="0"/>
        </a:xfrm>
      </p:grpSpPr>
      <p:sp>
        <p:nvSpPr>
          <p:cNvPr id="25" name="Rectangle 24">
            <a:extLst>
              <a:ext uri="{FF2B5EF4-FFF2-40B4-BE49-F238E27FC236}">
                <a16:creationId xmlns:a16="http://schemas.microsoft.com/office/drawing/2014/main" id="{0228781C-DCCD-4A68-8247-CF08DD07CD90}"/>
              </a:ext>
            </a:extLst>
          </p:cNvPr>
          <p:cNvSpPr/>
          <p:nvPr userDrawn="1"/>
        </p:nvSpPr>
        <p:spPr>
          <a:xfrm>
            <a:off x="684188" y="575613"/>
            <a:ext cx="844325" cy="68713"/>
          </a:xfrm>
          <a:prstGeom prst="rect">
            <a:avLst/>
          </a:prstGeom>
          <a:solidFill>
            <a:srgbClr val="A6192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6" name="Title Placeholder 12">
            <a:extLst>
              <a:ext uri="{FF2B5EF4-FFF2-40B4-BE49-F238E27FC236}">
                <a16:creationId xmlns:a16="http://schemas.microsoft.com/office/drawing/2014/main" id="{21204F1D-AC98-43E7-8654-2AB941ED0735}"/>
              </a:ext>
            </a:extLst>
          </p:cNvPr>
          <p:cNvSpPr>
            <a:spLocks noGrp="1"/>
          </p:cNvSpPr>
          <p:nvPr>
            <p:ph type="title" hasCustomPrompt="1"/>
          </p:nvPr>
        </p:nvSpPr>
        <p:spPr>
          <a:xfrm>
            <a:off x="684187" y="790399"/>
            <a:ext cx="7775110" cy="387798"/>
          </a:xfrm>
          <a:prstGeom prst="rect">
            <a:avLst/>
          </a:prstGeom>
        </p:spPr>
        <p:txBody>
          <a:bodyPr vert="horz" wrap="square" lIns="0" tIns="0" rIns="0" bIns="0" rtlCol="0" anchor="t" anchorCtr="0">
            <a:spAutoFit/>
          </a:bodyPr>
          <a:lstStyle>
            <a:lvl1pPr>
              <a:defRPr sz="2800" b="1">
                <a:latin typeface="Arial" panose="020B0604020202020204" pitchFamily="34" charset="0"/>
                <a:cs typeface="Arial" panose="020B0604020202020204" pitchFamily="34" charset="0"/>
              </a:defRPr>
            </a:lvl1pPr>
          </a:lstStyle>
          <a:p>
            <a:pPr lvl="0"/>
            <a:r>
              <a:rPr lang="en-US"/>
              <a:t>Lorem ipsum dolor sit </a:t>
            </a:r>
            <a:r>
              <a:rPr lang="en-US" err="1"/>
              <a:t>amet</a:t>
            </a:r>
            <a:r>
              <a:rPr lang="en-US"/>
              <a:t> </a:t>
            </a:r>
            <a:r>
              <a:rPr lang="en-US" err="1"/>
              <a:t>consectetur</a:t>
            </a:r>
            <a:endParaRPr lang="en-US"/>
          </a:p>
        </p:txBody>
      </p:sp>
      <p:sp>
        <p:nvSpPr>
          <p:cNvPr id="3" name="Text Placeholder 7">
            <a:extLst>
              <a:ext uri="{FF2B5EF4-FFF2-40B4-BE49-F238E27FC236}">
                <a16:creationId xmlns:a16="http://schemas.microsoft.com/office/drawing/2014/main" id="{4839B720-BECD-BC15-A268-675B2D1FB697}"/>
              </a:ext>
            </a:extLst>
          </p:cNvPr>
          <p:cNvSpPr>
            <a:spLocks noGrp="1"/>
          </p:cNvSpPr>
          <p:nvPr>
            <p:ph type="body" sz="quarter" idx="24" hasCustomPrompt="1"/>
          </p:nvPr>
        </p:nvSpPr>
        <p:spPr>
          <a:xfrm>
            <a:off x="580662" y="161681"/>
            <a:ext cx="7540625" cy="267859"/>
          </a:xfrm>
          <a:prstGeom prst="rect">
            <a:avLst/>
          </a:prstGeom>
        </p:spPr>
        <p:txBody>
          <a:bodyPr/>
          <a:lstStyle>
            <a:lvl1pPr marL="0" indent="0">
              <a:buNone/>
              <a:defRPr sz="1400" b="1" i="0" cap="all" baseline="0">
                <a:solidFill>
                  <a:schemeClr val="bg1">
                    <a:lumMod val="50000"/>
                  </a:schemeClr>
                </a:solidFill>
                <a:latin typeface="Arial" panose="020B0604020202020204" pitchFamily="34" charset="0"/>
                <a:cs typeface="Arial" panose="020B0604020202020204" pitchFamily="34" charset="0"/>
              </a:defRPr>
            </a:lvl1pPr>
            <a:lvl5pPr marL="1828800" indent="0">
              <a:buNone/>
              <a:defRPr/>
            </a:lvl5pPr>
          </a:lstStyle>
          <a:p>
            <a:pPr lvl="0"/>
            <a:r>
              <a:rPr lang="en-US"/>
              <a:t>Kicker text HERE</a:t>
            </a:r>
          </a:p>
        </p:txBody>
      </p:sp>
      <p:sp>
        <p:nvSpPr>
          <p:cNvPr id="5" name="Content Placeholder 4">
            <a:extLst>
              <a:ext uri="{FF2B5EF4-FFF2-40B4-BE49-F238E27FC236}">
                <a16:creationId xmlns:a16="http://schemas.microsoft.com/office/drawing/2014/main" id="{5EF1C47D-5B7E-8598-23D3-F135A97C4B99}"/>
              </a:ext>
            </a:extLst>
          </p:cNvPr>
          <p:cNvSpPr>
            <a:spLocks noGrp="1"/>
          </p:cNvSpPr>
          <p:nvPr>
            <p:ph sz="quarter" idx="25" hasCustomPrompt="1"/>
          </p:nvPr>
        </p:nvSpPr>
        <p:spPr>
          <a:xfrm>
            <a:off x="684213" y="1324269"/>
            <a:ext cx="7775575" cy="3028831"/>
          </a:xfrm>
          <a:prstGeom prst="rect">
            <a:avLst/>
          </a:prstGeom>
        </p:spPr>
        <p:txBody>
          <a:bodyPr lIns="0" rIns="0"/>
          <a:lstStyle>
            <a:lvl1pPr marL="228600" indent="-228600">
              <a:buClr>
                <a:schemeClr val="accent2"/>
              </a:buClr>
              <a:buFont typeface="Wingdings" pitchFamily="2" charset="2"/>
              <a:buChar char="§"/>
              <a:defRPr sz="1600">
                <a:latin typeface="Arial" panose="020B0604020202020204" pitchFamily="34" charset="0"/>
                <a:cs typeface="Arial" panose="020B0604020202020204" pitchFamily="34" charset="0"/>
              </a:defRPr>
            </a:lvl1pPr>
            <a:lvl2pPr marL="685800" indent="-228600">
              <a:buClr>
                <a:schemeClr val="accent1"/>
              </a:buClr>
              <a:buFont typeface="Wingdings" pitchFamily="2" charset="2"/>
              <a:buChar char="§"/>
              <a:defRPr sz="1600">
                <a:latin typeface="Arial" panose="020B0604020202020204" pitchFamily="34" charset="0"/>
                <a:cs typeface="Arial" panose="020B0604020202020204" pitchFamily="34" charset="0"/>
              </a:defRPr>
            </a:lvl2pPr>
            <a:lvl3pPr marL="1143000" indent="-228600">
              <a:buClr>
                <a:schemeClr val="accent1"/>
              </a:buClr>
              <a:buFont typeface="Wingdings" pitchFamily="2" charset="2"/>
              <a:buChar char="§"/>
              <a:defRPr sz="1600">
                <a:latin typeface="Arial" panose="020B0604020202020204" pitchFamily="34" charset="0"/>
                <a:cs typeface="Arial" panose="020B0604020202020204" pitchFamily="34" charset="0"/>
              </a:defRPr>
            </a:lvl3pPr>
            <a:lvl4pPr marL="1600200" indent="-228600">
              <a:buClr>
                <a:schemeClr val="accent1"/>
              </a:buClr>
              <a:buFont typeface="Wingdings" pitchFamily="2" charset="2"/>
              <a:buChar char="§"/>
              <a:defRPr sz="1600">
                <a:latin typeface="Arial" panose="020B0604020202020204" pitchFamily="34" charset="0"/>
                <a:cs typeface="Arial" panose="020B0604020202020204" pitchFamily="34" charset="0"/>
              </a:defRPr>
            </a:lvl4pPr>
            <a:lvl5pPr marL="2057400" indent="-228600">
              <a:buClr>
                <a:schemeClr val="accent1"/>
              </a:buClr>
              <a:buFont typeface="Wingdings" pitchFamily="2" charset="2"/>
              <a:buChar char="§"/>
              <a:defRPr sz="1600">
                <a:latin typeface="Arial" panose="020B0604020202020204" pitchFamily="34" charset="0"/>
                <a:cs typeface="Arial" panose="020B0604020202020204" pitchFamily="34" charset="0"/>
              </a:defRPr>
            </a:lvl5pPr>
          </a:lstStyle>
          <a:p>
            <a:pPr marL="0" indent="0">
              <a:buNone/>
            </a:pPr>
            <a:r>
              <a:rPr lang="en-US"/>
              <a:t>Intro text with a </a:t>
            </a:r>
            <a:r>
              <a:rPr lang="en-US" b="1">
                <a:solidFill>
                  <a:schemeClr val="accent4"/>
                </a:solidFill>
              </a:rPr>
              <a:t>link</a:t>
            </a:r>
            <a:r>
              <a:rPr lang="en-US"/>
              <a:t>.</a:t>
            </a:r>
          </a:p>
          <a:p>
            <a:r>
              <a:rPr lang="en-US"/>
              <a:t>Bullet</a:t>
            </a:r>
          </a:p>
          <a:p>
            <a:r>
              <a:rPr lang="en-US"/>
              <a:t>Bullet Bullet</a:t>
            </a:r>
          </a:p>
        </p:txBody>
      </p:sp>
    </p:spTree>
    <p:extLst>
      <p:ext uri="{BB962C8B-B14F-4D97-AF65-F5344CB8AC3E}">
        <p14:creationId xmlns:p14="http://schemas.microsoft.com/office/powerpoint/2010/main" val="2234481046"/>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E4D5046A-9167-1A47-9CF6-67E07814D8B7}"/>
              </a:ext>
            </a:extLst>
          </p:cNvPr>
          <p:cNvSpPr/>
          <p:nvPr userDrawn="1"/>
        </p:nvSpPr>
        <p:spPr>
          <a:xfrm>
            <a:off x="5122018" y="787935"/>
            <a:ext cx="844325" cy="68713"/>
          </a:xfrm>
          <a:prstGeom prst="rect">
            <a:avLst/>
          </a:prstGeom>
          <a:solidFill>
            <a:srgbClr val="AA182C"/>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000000"/>
              </a:solidFill>
              <a:effectLst/>
              <a:uLnTx/>
              <a:uFillTx/>
              <a:latin typeface="Calibri" panose="020F0502020204030204"/>
              <a:ea typeface="+mn-ea"/>
              <a:cs typeface="+mn-cs"/>
            </a:endParaRPr>
          </a:p>
        </p:txBody>
      </p:sp>
      <p:sp>
        <p:nvSpPr>
          <p:cNvPr id="7" name="Text Placeholder 2">
            <a:extLst>
              <a:ext uri="{FF2B5EF4-FFF2-40B4-BE49-F238E27FC236}">
                <a16:creationId xmlns:a16="http://schemas.microsoft.com/office/drawing/2014/main" id="{2279DBB6-17E5-FE4E-9A68-C662DD068E50}"/>
              </a:ext>
            </a:extLst>
          </p:cNvPr>
          <p:cNvSpPr>
            <a:spLocks noGrp="1"/>
          </p:cNvSpPr>
          <p:nvPr>
            <p:ph type="body" sz="quarter" idx="10" hasCustomPrompt="1"/>
          </p:nvPr>
        </p:nvSpPr>
        <p:spPr>
          <a:xfrm>
            <a:off x="5018889" y="980401"/>
            <a:ext cx="3795101" cy="1235261"/>
          </a:xfrm>
          <a:prstGeom prst="rect">
            <a:avLst/>
          </a:prstGeom>
        </p:spPr>
        <p:txBody>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kumimoji="0" lang="en-US" sz="3200" b="1" i="0" u="none" strike="noStrike" kern="1200" cap="none" spc="0" normalizeH="0" baseline="0" noProof="0" smtClean="0">
                <a:ln>
                  <a:noFill/>
                </a:ln>
                <a:solidFill>
                  <a:srgbClr val="000000"/>
                </a:solidFill>
                <a:effectLst/>
                <a:uLnTx/>
                <a:uFillTx/>
                <a:latin typeface="Arial" panose="020B0604020202020204" pitchFamily="34" charset="0"/>
                <a:cs typeface="Arial" panose="020B0604020202020204" pitchFamily="34" charset="0"/>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2800" b="1" i="0" u="none" strike="noStrike" kern="1200" cap="none" spc="0" normalizeH="0" baseline="0" noProof="0">
                <a:ln>
                  <a:noFill/>
                </a:ln>
                <a:solidFill>
                  <a:srgbClr val="000000"/>
                </a:solidFill>
                <a:effectLst/>
                <a:uLnTx/>
                <a:uFillTx/>
                <a:latin typeface="Arial" panose="020B0604020202020204" pitchFamily="34" charset="0"/>
                <a:ea typeface="+mj-ea"/>
                <a:cs typeface="Arial" panose="020B0604020202020204" pitchFamily="34" charset="0"/>
              </a:rPr>
              <a:t>Lorem Ipsum Dolor Sit </a:t>
            </a:r>
            <a:r>
              <a:rPr kumimoji="0" lang="en-US" sz="2800" b="1" i="0" u="none" strike="noStrike" kern="1200" cap="none" spc="0" normalizeH="0" baseline="0" noProof="0" err="1">
                <a:ln>
                  <a:noFill/>
                </a:ln>
                <a:solidFill>
                  <a:srgbClr val="000000"/>
                </a:solidFill>
                <a:effectLst/>
                <a:uLnTx/>
                <a:uFillTx/>
                <a:latin typeface="Arial" panose="020B0604020202020204" pitchFamily="34" charset="0"/>
                <a:ea typeface="+mj-ea"/>
                <a:cs typeface="Arial" panose="020B0604020202020204" pitchFamily="34" charset="0"/>
              </a:rPr>
              <a:t>Amet</a:t>
            </a:r>
            <a:r>
              <a:rPr kumimoji="0" lang="en-US" sz="2800" b="1" i="0" u="none" strike="noStrike" kern="1200" cap="none" spc="0" normalizeH="0" baseline="0" noProof="0">
                <a:ln>
                  <a:noFill/>
                </a:ln>
                <a:solidFill>
                  <a:srgbClr val="000000"/>
                </a:solidFill>
                <a:effectLst/>
                <a:uLnTx/>
                <a:uFillTx/>
                <a:latin typeface="Arial" panose="020B0604020202020204" pitchFamily="34" charset="0"/>
                <a:ea typeface="+mj-ea"/>
                <a:cs typeface="Arial" panose="020B0604020202020204" pitchFamily="34" charset="0"/>
              </a:rPr>
              <a:t> </a:t>
            </a:r>
            <a:r>
              <a:rPr kumimoji="0" lang="en-US" sz="2800" b="1" i="0" u="none" strike="noStrike" kern="1200" cap="none" spc="0" normalizeH="0" baseline="0" noProof="0" err="1">
                <a:ln>
                  <a:noFill/>
                </a:ln>
                <a:solidFill>
                  <a:srgbClr val="000000"/>
                </a:solidFill>
                <a:effectLst/>
                <a:uLnTx/>
                <a:uFillTx/>
                <a:latin typeface="Arial" panose="020B0604020202020204" pitchFamily="34" charset="0"/>
                <a:ea typeface="+mj-ea"/>
                <a:cs typeface="Arial" panose="020B0604020202020204" pitchFamily="34" charset="0"/>
              </a:rPr>
              <a:t>Consectetur</a:t>
            </a:r>
            <a:br>
              <a:rPr kumimoji="0" lang="en-US" sz="2800" b="1" i="0" u="none" strike="noStrike" kern="1200" cap="none" spc="0" normalizeH="0" baseline="0" noProof="0">
                <a:ln>
                  <a:noFill/>
                </a:ln>
                <a:solidFill>
                  <a:srgbClr val="000000"/>
                </a:solidFill>
                <a:effectLst/>
                <a:uLnTx/>
                <a:uFillTx/>
                <a:latin typeface="Arial" panose="020B0604020202020204" pitchFamily="34" charset="0"/>
                <a:ea typeface="+mj-ea"/>
                <a:cs typeface="Arial" panose="020B0604020202020204" pitchFamily="34" charset="0"/>
              </a:rPr>
            </a:br>
            <a:r>
              <a:rPr kumimoji="0" lang="en-US" sz="2800" b="1" i="0" u="none" strike="noStrike" kern="1200" cap="none" spc="0" normalizeH="0" baseline="0" noProof="0" err="1">
                <a:ln>
                  <a:noFill/>
                </a:ln>
                <a:solidFill>
                  <a:srgbClr val="000000"/>
                </a:solidFill>
                <a:effectLst/>
                <a:uLnTx/>
                <a:uFillTx/>
                <a:latin typeface="Arial" panose="020B0604020202020204" pitchFamily="34" charset="0"/>
                <a:ea typeface="+mj-ea"/>
                <a:cs typeface="Arial" panose="020B0604020202020204" pitchFamily="34" charset="0"/>
              </a:rPr>
              <a:t>Adipisicing</a:t>
            </a:r>
            <a:endParaRPr kumimoji="0" lang="en-US" sz="2800" b="1" i="0" u="none" strike="noStrike" kern="1200" cap="none" spc="0" normalizeH="0" baseline="0" noProof="0">
              <a:ln>
                <a:noFill/>
              </a:ln>
              <a:solidFill>
                <a:srgbClr val="000000"/>
              </a:solidFill>
              <a:effectLst/>
              <a:uLnTx/>
              <a:uFillTx/>
              <a:latin typeface="Arial" panose="020B0604020202020204" pitchFamily="34" charset="0"/>
              <a:ea typeface="+mj-ea"/>
              <a:cs typeface="Arial" panose="020B0604020202020204" pitchFamily="34" charset="0"/>
            </a:endParaRPr>
          </a:p>
        </p:txBody>
      </p:sp>
      <p:sp>
        <p:nvSpPr>
          <p:cNvPr id="8" name="Text Placeholder 2">
            <a:extLst>
              <a:ext uri="{FF2B5EF4-FFF2-40B4-BE49-F238E27FC236}">
                <a16:creationId xmlns:a16="http://schemas.microsoft.com/office/drawing/2014/main" id="{E43ECC0F-F7E1-8C4E-9F7F-B06C17281E55}"/>
              </a:ext>
            </a:extLst>
          </p:cNvPr>
          <p:cNvSpPr>
            <a:spLocks noGrp="1"/>
          </p:cNvSpPr>
          <p:nvPr>
            <p:ph type="body" sz="quarter" idx="22" hasCustomPrompt="1"/>
          </p:nvPr>
        </p:nvSpPr>
        <p:spPr>
          <a:xfrm>
            <a:off x="5122017" y="2339415"/>
            <a:ext cx="3162447" cy="215444"/>
          </a:xfrm>
          <a:prstGeom prst="rect">
            <a:avLst/>
          </a:prstGeom>
        </p:spPr>
        <p:txBody>
          <a:bodyPr wrap="square" lIns="0" tIns="0" rIns="0" bIns="0">
            <a:spAutoFit/>
          </a:bodyPr>
          <a:lstStyle>
            <a:lvl1pPr marL="0" indent="0">
              <a:lnSpc>
                <a:spcPct val="100000"/>
              </a:lnSpc>
              <a:spcBef>
                <a:spcPts val="100"/>
              </a:spcBef>
              <a:buNone/>
              <a:defRPr sz="1400">
                <a:latin typeface="Arial" panose="020B0604020202020204" pitchFamily="34" charset="0"/>
                <a:cs typeface="Arial" panose="020B0604020202020204" pitchFamily="34" charset="0"/>
              </a:defRPr>
            </a:lvl1pPr>
            <a:lvl2pPr marL="457200" indent="0">
              <a:buNone/>
              <a:defRPr sz="3500"/>
            </a:lvl2pPr>
            <a:lvl3pPr marL="914400" indent="0">
              <a:buNone/>
              <a:defRPr sz="3500"/>
            </a:lvl3pPr>
            <a:lvl4pPr marL="1371600" indent="0">
              <a:buNone/>
              <a:defRPr sz="3500"/>
            </a:lvl4pPr>
            <a:lvl5pPr marL="1828800" indent="0">
              <a:buNone/>
              <a:defRPr sz="3500"/>
            </a:lvl5pPr>
          </a:lstStyle>
          <a:p>
            <a:pPr lvl="0"/>
            <a:r>
              <a:rPr lang="en-US"/>
              <a:t>Lorem Ipsum Dolor</a:t>
            </a:r>
          </a:p>
        </p:txBody>
      </p:sp>
      <p:sp>
        <p:nvSpPr>
          <p:cNvPr id="5" name="Text Placeholder 7">
            <a:extLst>
              <a:ext uri="{FF2B5EF4-FFF2-40B4-BE49-F238E27FC236}">
                <a16:creationId xmlns:a16="http://schemas.microsoft.com/office/drawing/2014/main" id="{B2D03ACE-8D52-2A2D-6745-2302DED0C88E}"/>
              </a:ext>
            </a:extLst>
          </p:cNvPr>
          <p:cNvSpPr>
            <a:spLocks noGrp="1"/>
          </p:cNvSpPr>
          <p:nvPr>
            <p:ph type="body" sz="quarter" idx="24" hasCustomPrompt="1"/>
          </p:nvPr>
        </p:nvSpPr>
        <p:spPr>
          <a:xfrm>
            <a:off x="580662" y="161681"/>
            <a:ext cx="7540625" cy="267859"/>
          </a:xfrm>
          <a:prstGeom prst="rect">
            <a:avLst/>
          </a:prstGeom>
        </p:spPr>
        <p:txBody>
          <a:bodyPr/>
          <a:lstStyle>
            <a:lvl1pPr marL="0" indent="0">
              <a:buNone/>
              <a:defRPr sz="1400" b="1" i="0" cap="all" baseline="0">
                <a:solidFill>
                  <a:schemeClr val="bg1">
                    <a:lumMod val="50000"/>
                  </a:schemeClr>
                </a:solidFill>
                <a:latin typeface="Arial" panose="020B0604020202020204" pitchFamily="34" charset="0"/>
                <a:cs typeface="Arial" panose="020B0604020202020204" pitchFamily="34" charset="0"/>
              </a:defRPr>
            </a:lvl1pPr>
            <a:lvl5pPr marL="1828800" indent="0">
              <a:buNone/>
              <a:defRPr/>
            </a:lvl5pPr>
          </a:lstStyle>
          <a:p>
            <a:pPr lvl="0"/>
            <a:r>
              <a:rPr lang="en-US"/>
              <a:t>Kicker text HERE</a:t>
            </a:r>
          </a:p>
        </p:txBody>
      </p:sp>
    </p:spTree>
    <p:extLst>
      <p:ext uri="{BB962C8B-B14F-4D97-AF65-F5344CB8AC3E}">
        <p14:creationId xmlns:p14="http://schemas.microsoft.com/office/powerpoint/2010/main" val="1484468370"/>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F694B254-5902-40D8-A65D-C5E77C944B9E}"/>
              </a:ext>
            </a:extLst>
          </p:cNvPr>
          <p:cNvSpPr/>
          <p:nvPr userDrawn="1"/>
        </p:nvSpPr>
        <p:spPr>
          <a:xfrm>
            <a:off x="684187" y="1887685"/>
            <a:ext cx="2156546" cy="2443943"/>
          </a:xfrm>
          <a:prstGeom prst="rect">
            <a:avLst/>
          </a:prstGeom>
          <a:solidFill>
            <a:srgbClr val="A6192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75"/>
          </a:p>
        </p:txBody>
      </p:sp>
      <p:sp>
        <p:nvSpPr>
          <p:cNvPr id="17" name="Rectangle 16">
            <a:extLst>
              <a:ext uri="{FF2B5EF4-FFF2-40B4-BE49-F238E27FC236}">
                <a16:creationId xmlns:a16="http://schemas.microsoft.com/office/drawing/2014/main" id="{FAE3B889-045F-4C5A-BC67-CADAAB336806}"/>
              </a:ext>
            </a:extLst>
          </p:cNvPr>
          <p:cNvSpPr/>
          <p:nvPr userDrawn="1"/>
        </p:nvSpPr>
        <p:spPr>
          <a:xfrm>
            <a:off x="3493469" y="1887685"/>
            <a:ext cx="2156546" cy="2443943"/>
          </a:xfrm>
          <a:prstGeom prst="rect">
            <a:avLst/>
          </a:prstGeom>
          <a:solidFill>
            <a:srgbClr val="A6192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75"/>
          </a:p>
        </p:txBody>
      </p:sp>
      <p:sp>
        <p:nvSpPr>
          <p:cNvPr id="18" name="Rectangle 17">
            <a:extLst>
              <a:ext uri="{FF2B5EF4-FFF2-40B4-BE49-F238E27FC236}">
                <a16:creationId xmlns:a16="http://schemas.microsoft.com/office/drawing/2014/main" id="{33191BF1-0DAB-4751-838F-31C818CACBC0}"/>
              </a:ext>
            </a:extLst>
          </p:cNvPr>
          <p:cNvSpPr/>
          <p:nvPr userDrawn="1"/>
        </p:nvSpPr>
        <p:spPr>
          <a:xfrm>
            <a:off x="6302751" y="1887685"/>
            <a:ext cx="2156546" cy="2443943"/>
          </a:xfrm>
          <a:prstGeom prst="rect">
            <a:avLst/>
          </a:prstGeom>
          <a:solidFill>
            <a:srgbClr val="A6192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75"/>
          </a:p>
        </p:txBody>
      </p:sp>
      <p:sp>
        <p:nvSpPr>
          <p:cNvPr id="19" name="Text Placeholder 4">
            <a:extLst>
              <a:ext uri="{FF2B5EF4-FFF2-40B4-BE49-F238E27FC236}">
                <a16:creationId xmlns:a16="http://schemas.microsoft.com/office/drawing/2014/main" id="{0AE4949E-092C-4FEC-920F-E38686FA04ED}"/>
              </a:ext>
            </a:extLst>
          </p:cNvPr>
          <p:cNvSpPr>
            <a:spLocks noGrp="1"/>
          </p:cNvSpPr>
          <p:nvPr>
            <p:ph type="body" sz="quarter" idx="26" hasCustomPrompt="1"/>
          </p:nvPr>
        </p:nvSpPr>
        <p:spPr>
          <a:xfrm>
            <a:off x="850440" y="2144457"/>
            <a:ext cx="1824038" cy="630237"/>
          </a:xfrm>
          <a:prstGeom prst="rect">
            <a:avLst/>
          </a:prstGeom>
        </p:spPr>
        <p:txBody>
          <a:bodyPr/>
          <a:lstStyle>
            <a:lvl1pPr marL="0" indent="0">
              <a:buNone/>
              <a:defRPr sz="2000" b="1" i="0">
                <a:solidFill>
                  <a:schemeClr val="bg1"/>
                </a:solidFill>
                <a:latin typeface="Arial" panose="020B0604020202020204" pitchFamily="34" charset="0"/>
                <a:cs typeface="Arial" panose="020B0604020202020204" pitchFamily="34" charset="0"/>
              </a:defRPr>
            </a:lvl1pPr>
          </a:lstStyle>
          <a:p>
            <a:pPr lvl="0"/>
            <a:r>
              <a:rPr lang="en-US"/>
              <a:t>CURRENT FRAME</a:t>
            </a:r>
          </a:p>
        </p:txBody>
      </p:sp>
      <p:sp>
        <p:nvSpPr>
          <p:cNvPr id="20" name="Text Placeholder 4">
            <a:extLst>
              <a:ext uri="{FF2B5EF4-FFF2-40B4-BE49-F238E27FC236}">
                <a16:creationId xmlns:a16="http://schemas.microsoft.com/office/drawing/2014/main" id="{8DB5A669-275B-49BB-9A4C-7BBB69F65D9A}"/>
              </a:ext>
            </a:extLst>
          </p:cNvPr>
          <p:cNvSpPr>
            <a:spLocks noGrp="1"/>
          </p:cNvSpPr>
          <p:nvPr>
            <p:ph type="body" sz="quarter" idx="27" hasCustomPrompt="1"/>
          </p:nvPr>
        </p:nvSpPr>
        <p:spPr>
          <a:xfrm>
            <a:off x="850440" y="3109657"/>
            <a:ext cx="1824038" cy="630237"/>
          </a:xfrm>
          <a:prstGeom prst="rect">
            <a:avLst/>
          </a:prstGeom>
        </p:spPr>
        <p:txBody>
          <a:bodyPr/>
          <a:lstStyle>
            <a:lvl1pPr marL="0" indent="0">
              <a:buNone/>
              <a:defRPr sz="1600" b="0" i="0">
                <a:solidFill>
                  <a:schemeClr val="bg1"/>
                </a:solidFill>
                <a:latin typeface="Arial" panose="020B0604020202020204" pitchFamily="34" charset="0"/>
                <a:cs typeface="Arial" panose="020B0604020202020204" pitchFamily="34" charset="0"/>
              </a:defRPr>
            </a:lvl1pPr>
          </a:lstStyle>
          <a:p>
            <a:pPr lvl="0"/>
            <a:r>
              <a:rPr lang="en-US"/>
              <a:t>Lorem ipsum</a:t>
            </a:r>
          </a:p>
        </p:txBody>
      </p:sp>
      <p:sp>
        <p:nvSpPr>
          <p:cNvPr id="21" name="Text Placeholder 4">
            <a:extLst>
              <a:ext uri="{FF2B5EF4-FFF2-40B4-BE49-F238E27FC236}">
                <a16:creationId xmlns:a16="http://schemas.microsoft.com/office/drawing/2014/main" id="{EB8E5D2D-D1A6-430F-AF0C-2A2492A75DBE}"/>
              </a:ext>
            </a:extLst>
          </p:cNvPr>
          <p:cNvSpPr>
            <a:spLocks noGrp="1"/>
          </p:cNvSpPr>
          <p:nvPr>
            <p:ph type="body" sz="quarter" idx="28" hasCustomPrompt="1"/>
          </p:nvPr>
        </p:nvSpPr>
        <p:spPr>
          <a:xfrm>
            <a:off x="3654600" y="2144457"/>
            <a:ext cx="1824038" cy="630237"/>
          </a:xfrm>
          <a:prstGeom prst="rect">
            <a:avLst/>
          </a:prstGeom>
        </p:spPr>
        <p:txBody>
          <a:bodyPr/>
          <a:lstStyle>
            <a:lvl1pPr marL="0" indent="0">
              <a:buNone/>
              <a:defRPr sz="2000" b="1" i="0">
                <a:solidFill>
                  <a:schemeClr val="bg1"/>
                </a:solidFill>
                <a:latin typeface="Arial" panose="020B0604020202020204" pitchFamily="34" charset="0"/>
                <a:cs typeface="Arial" panose="020B0604020202020204" pitchFamily="34" charset="0"/>
              </a:defRPr>
            </a:lvl1pPr>
          </a:lstStyle>
          <a:p>
            <a:pPr lvl="0"/>
            <a:r>
              <a:rPr lang="en-US"/>
              <a:t>CURRENT FRAME</a:t>
            </a:r>
          </a:p>
        </p:txBody>
      </p:sp>
      <p:sp>
        <p:nvSpPr>
          <p:cNvPr id="22" name="Text Placeholder 4">
            <a:extLst>
              <a:ext uri="{FF2B5EF4-FFF2-40B4-BE49-F238E27FC236}">
                <a16:creationId xmlns:a16="http://schemas.microsoft.com/office/drawing/2014/main" id="{9DF8938F-2F74-4282-B3AE-1FC2A85108A8}"/>
              </a:ext>
            </a:extLst>
          </p:cNvPr>
          <p:cNvSpPr>
            <a:spLocks noGrp="1"/>
          </p:cNvSpPr>
          <p:nvPr>
            <p:ph type="body" sz="quarter" idx="29" hasCustomPrompt="1"/>
          </p:nvPr>
        </p:nvSpPr>
        <p:spPr>
          <a:xfrm>
            <a:off x="3654600" y="3109657"/>
            <a:ext cx="1824038" cy="630237"/>
          </a:xfrm>
          <a:prstGeom prst="rect">
            <a:avLst/>
          </a:prstGeom>
        </p:spPr>
        <p:txBody>
          <a:bodyPr/>
          <a:lstStyle>
            <a:lvl1pPr marL="0" indent="0">
              <a:buNone/>
              <a:defRPr sz="1600" b="0" i="0">
                <a:solidFill>
                  <a:schemeClr val="bg1"/>
                </a:solidFill>
                <a:latin typeface="Arial" panose="020B0604020202020204" pitchFamily="34" charset="0"/>
                <a:cs typeface="Arial" panose="020B0604020202020204" pitchFamily="34" charset="0"/>
              </a:defRPr>
            </a:lvl1pPr>
          </a:lstStyle>
          <a:p>
            <a:pPr lvl="0"/>
            <a:r>
              <a:rPr lang="en-US"/>
              <a:t>Lorem ipsum</a:t>
            </a:r>
          </a:p>
        </p:txBody>
      </p:sp>
      <p:sp>
        <p:nvSpPr>
          <p:cNvPr id="23" name="Text Placeholder 4">
            <a:extLst>
              <a:ext uri="{FF2B5EF4-FFF2-40B4-BE49-F238E27FC236}">
                <a16:creationId xmlns:a16="http://schemas.microsoft.com/office/drawing/2014/main" id="{02DFBFD1-4085-4EF0-A9B1-57F77FD5C5D4}"/>
              </a:ext>
            </a:extLst>
          </p:cNvPr>
          <p:cNvSpPr>
            <a:spLocks noGrp="1"/>
          </p:cNvSpPr>
          <p:nvPr>
            <p:ph type="body" sz="quarter" idx="30" hasCustomPrompt="1"/>
          </p:nvPr>
        </p:nvSpPr>
        <p:spPr>
          <a:xfrm>
            <a:off x="6468920" y="2144457"/>
            <a:ext cx="1824038" cy="630237"/>
          </a:xfrm>
          <a:prstGeom prst="rect">
            <a:avLst/>
          </a:prstGeom>
        </p:spPr>
        <p:txBody>
          <a:bodyPr/>
          <a:lstStyle>
            <a:lvl1pPr marL="0" indent="0">
              <a:buNone/>
              <a:defRPr sz="2000" b="1" i="0">
                <a:solidFill>
                  <a:schemeClr val="bg1"/>
                </a:solidFill>
                <a:latin typeface="Arial" panose="020B0604020202020204" pitchFamily="34" charset="0"/>
                <a:cs typeface="Arial" panose="020B0604020202020204" pitchFamily="34" charset="0"/>
              </a:defRPr>
            </a:lvl1pPr>
          </a:lstStyle>
          <a:p>
            <a:pPr lvl="0"/>
            <a:r>
              <a:rPr lang="en-US"/>
              <a:t>CURRENT FRAME</a:t>
            </a:r>
          </a:p>
        </p:txBody>
      </p:sp>
      <p:sp>
        <p:nvSpPr>
          <p:cNvPr id="24" name="Text Placeholder 4">
            <a:extLst>
              <a:ext uri="{FF2B5EF4-FFF2-40B4-BE49-F238E27FC236}">
                <a16:creationId xmlns:a16="http://schemas.microsoft.com/office/drawing/2014/main" id="{62DC5B25-12AF-4F44-A3DE-8FDE93430BCC}"/>
              </a:ext>
            </a:extLst>
          </p:cNvPr>
          <p:cNvSpPr>
            <a:spLocks noGrp="1"/>
          </p:cNvSpPr>
          <p:nvPr>
            <p:ph type="body" sz="quarter" idx="31" hasCustomPrompt="1"/>
          </p:nvPr>
        </p:nvSpPr>
        <p:spPr>
          <a:xfrm>
            <a:off x="6468920" y="3109657"/>
            <a:ext cx="1824038" cy="630237"/>
          </a:xfrm>
          <a:prstGeom prst="rect">
            <a:avLst/>
          </a:prstGeom>
        </p:spPr>
        <p:txBody>
          <a:bodyPr/>
          <a:lstStyle>
            <a:lvl1pPr marL="0" indent="0">
              <a:buNone/>
              <a:defRPr sz="1600" b="0" i="0">
                <a:solidFill>
                  <a:schemeClr val="bg1"/>
                </a:solidFill>
                <a:latin typeface="Arial" panose="020B0604020202020204" pitchFamily="34" charset="0"/>
                <a:cs typeface="Arial" panose="020B0604020202020204" pitchFamily="34" charset="0"/>
              </a:defRPr>
            </a:lvl1pPr>
          </a:lstStyle>
          <a:p>
            <a:pPr lvl="0"/>
            <a:r>
              <a:rPr lang="en-US"/>
              <a:t>Lorem ipsum</a:t>
            </a:r>
          </a:p>
        </p:txBody>
      </p:sp>
      <p:sp>
        <p:nvSpPr>
          <p:cNvPr id="26" name="Title Placeholder 12">
            <a:extLst>
              <a:ext uri="{FF2B5EF4-FFF2-40B4-BE49-F238E27FC236}">
                <a16:creationId xmlns:a16="http://schemas.microsoft.com/office/drawing/2014/main" id="{21204F1D-AC98-43E7-8654-2AB941ED0735}"/>
              </a:ext>
            </a:extLst>
          </p:cNvPr>
          <p:cNvSpPr>
            <a:spLocks noGrp="1"/>
          </p:cNvSpPr>
          <p:nvPr>
            <p:ph type="title" hasCustomPrompt="1"/>
          </p:nvPr>
        </p:nvSpPr>
        <p:spPr>
          <a:xfrm>
            <a:off x="684187" y="790399"/>
            <a:ext cx="7775110" cy="775597"/>
          </a:xfrm>
          <a:prstGeom prst="rect">
            <a:avLst/>
          </a:prstGeom>
        </p:spPr>
        <p:txBody>
          <a:bodyPr vert="horz" wrap="square" lIns="0" tIns="0" rIns="0" bIns="0" rtlCol="0" anchor="t" anchorCtr="0">
            <a:spAutoFit/>
          </a:bodyPr>
          <a:lstStyle>
            <a:lvl1pPr>
              <a:defRPr sz="2800" b="1">
                <a:latin typeface="Arial" panose="020B0604020202020204" pitchFamily="34" charset="0"/>
                <a:cs typeface="Arial" panose="020B0604020202020204" pitchFamily="34" charset="0"/>
              </a:defRPr>
            </a:lvl1pPr>
          </a:lstStyle>
          <a:p>
            <a:pPr lvl="0"/>
            <a:r>
              <a:rPr lang="en-US"/>
              <a:t>Lorem ipsum dolor sit </a:t>
            </a:r>
            <a:r>
              <a:rPr lang="en-US" err="1"/>
              <a:t>amet</a:t>
            </a:r>
            <a:r>
              <a:rPr lang="en-US"/>
              <a:t> </a:t>
            </a:r>
            <a:r>
              <a:rPr lang="en-US" err="1"/>
              <a:t>consectetur</a:t>
            </a:r>
            <a:br>
              <a:rPr lang="en-US"/>
            </a:br>
            <a:r>
              <a:rPr lang="en-US" err="1"/>
              <a:t>adipisicing</a:t>
            </a:r>
            <a:endParaRPr lang="en-US"/>
          </a:p>
        </p:txBody>
      </p:sp>
      <p:sp>
        <p:nvSpPr>
          <p:cNvPr id="27" name="Text Placeholder 7">
            <a:extLst>
              <a:ext uri="{FF2B5EF4-FFF2-40B4-BE49-F238E27FC236}">
                <a16:creationId xmlns:a16="http://schemas.microsoft.com/office/drawing/2014/main" id="{DBD9C579-5956-B949-A4A5-65F7D5D8BCAB}"/>
              </a:ext>
            </a:extLst>
          </p:cNvPr>
          <p:cNvSpPr>
            <a:spLocks noGrp="1"/>
          </p:cNvSpPr>
          <p:nvPr>
            <p:ph type="body" sz="quarter" idx="24" hasCustomPrompt="1"/>
          </p:nvPr>
        </p:nvSpPr>
        <p:spPr>
          <a:xfrm>
            <a:off x="580662" y="161681"/>
            <a:ext cx="7540625" cy="267859"/>
          </a:xfrm>
          <a:prstGeom prst="rect">
            <a:avLst/>
          </a:prstGeom>
        </p:spPr>
        <p:txBody>
          <a:bodyPr/>
          <a:lstStyle>
            <a:lvl1pPr marL="0" indent="0">
              <a:buNone/>
              <a:defRPr sz="1400" b="1" i="0" cap="all" baseline="0">
                <a:solidFill>
                  <a:schemeClr val="bg1">
                    <a:lumMod val="50000"/>
                  </a:schemeClr>
                </a:solidFill>
                <a:latin typeface="Arial" panose="020B0604020202020204" pitchFamily="34" charset="0"/>
                <a:cs typeface="Arial" panose="020B0604020202020204" pitchFamily="34" charset="0"/>
              </a:defRPr>
            </a:lvl1pPr>
            <a:lvl5pPr marL="1828800" indent="0">
              <a:buNone/>
              <a:defRPr/>
            </a:lvl5pPr>
          </a:lstStyle>
          <a:p>
            <a:pPr lvl="0"/>
            <a:r>
              <a:rPr lang="en-US"/>
              <a:t>Kicker text HERE</a:t>
            </a:r>
          </a:p>
        </p:txBody>
      </p:sp>
      <p:sp>
        <p:nvSpPr>
          <p:cNvPr id="2" name="Rectangle 1">
            <a:extLst>
              <a:ext uri="{FF2B5EF4-FFF2-40B4-BE49-F238E27FC236}">
                <a16:creationId xmlns:a16="http://schemas.microsoft.com/office/drawing/2014/main" id="{5C6F2C0D-3B74-04B0-5222-684F7BCD7EAF}"/>
              </a:ext>
            </a:extLst>
          </p:cNvPr>
          <p:cNvSpPr/>
          <p:nvPr userDrawn="1"/>
        </p:nvSpPr>
        <p:spPr>
          <a:xfrm>
            <a:off x="684188" y="575613"/>
            <a:ext cx="844325" cy="68713"/>
          </a:xfrm>
          <a:prstGeom prst="rect">
            <a:avLst/>
          </a:prstGeom>
          <a:solidFill>
            <a:srgbClr val="A6192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1896978219"/>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8_Custom Layout">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F694B254-5902-40D8-A65D-C5E77C944B9E}"/>
              </a:ext>
            </a:extLst>
          </p:cNvPr>
          <p:cNvSpPr/>
          <p:nvPr userDrawn="1"/>
        </p:nvSpPr>
        <p:spPr>
          <a:xfrm>
            <a:off x="684187" y="1887685"/>
            <a:ext cx="2156546" cy="2443943"/>
          </a:xfrm>
          <a:prstGeom prst="rect">
            <a:avLst/>
          </a:prstGeom>
          <a:solidFill>
            <a:srgbClr val="A6192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75"/>
          </a:p>
        </p:txBody>
      </p:sp>
      <p:sp>
        <p:nvSpPr>
          <p:cNvPr id="17" name="Rectangle 16">
            <a:extLst>
              <a:ext uri="{FF2B5EF4-FFF2-40B4-BE49-F238E27FC236}">
                <a16:creationId xmlns:a16="http://schemas.microsoft.com/office/drawing/2014/main" id="{FAE3B889-045F-4C5A-BC67-CADAAB336806}"/>
              </a:ext>
            </a:extLst>
          </p:cNvPr>
          <p:cNvSpPr/>
          <p:nvPr userDrawn="1"/>
        </p:nvSpPr>
        <p:spPr>
          <a:xfrm>
            <a:off x="3493469" y="1887685"/>
            <a:ext cx="2156546" cy="2443943"/>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75"/>
          </a:p>
        </p:txBody>
      </p:sp>
      <p:sp>
        <p:nvSpPr>
          <p:cNvPr id="18" name="Rectangle 17">
            <a:extLst>
              <a:ext uri="{FF2B5EF4-FFF2-40B4-BE49-F238E27FC236}">
                <a16:creationId xmlns:a16="http://schemas.microsoft.com/office/drawing/2014/main" id="{33191BF1-0DAB-4751-838F-31C818CACBC0}"/>
              </a:ext>
            </a:extLst>
          </p:cNvPr>
          <p:cNvSpPr/>
          <p:nvPr userDrawn="1"/>
        </p:nvSpPr>
        <p:spPr>
          <a:xfrm>
            <a:off x="6302751" y="1887685"/>
            <a:ext cx="2156546" cy="2443943"/>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75"/>
          </a:p>
        </p:txBody>
      </p:sp>
      <p:sp>
        <p:nvSpPr>
          <p:cNvPr id="19" name="Text Placeholder 4">
            <a:extLst>
              <a:ext uri="{FF2B5EF4-FFF2-40B4-BE49-F238E27FC236}">
                <a16:creationId xmlns:a16="http://schemas.microsoft.com/office/drawing/2014/main" id="{0AE4949E-092C-4FEC-920F-E38686FA04ED}"/>
              </a:ext>
            </a:extLst>
          </p:cNvPr>
          <p:cNvSpPr>
            <a:spLocks noGrp="1"/>
          </p:cNvSpPr>
          <p:nvPr>
            <p:ph type="body" sz="quarter" idx="26" hasCustomPrompt="1"/>
          </p:nvPr>
        </p:nvSpPr>
        <p:spPr>
          <a:xfrm>
            <a:off x="850440" y="2144457"/>
            <a:ext cx="1824038" cy="630237"/>
          </a:xfrm>
          <a:prstGeom prst="rect">
            <a:avLst/>
          </a:prstGeom>
        </p:spPr>
        <p:txBody>
          <a:bodyPr/>
          <a:lstStyle>
            <a:lvl1pPr marL="0" indent="0">
              <a:buNone/>
              <a:defRPr sz="2000" b="1" i="0">
                <a:solidFill>
                  <a:schemeClr val="bg1"/>
                </a:solidFill>
                <a:latin typeface="Arial" panose="020B0604020202020204" pitchFamily="34" charset="0"/>
                <a:cs typeface="Arial" panose="020B0604020202020204" pitchFamily="34" charset="0"/>
              </a:defRPr>
            </a:lvl1pPr>
          </a:lstStyle>
          <a:p>
            <a:pPr lvl="0"/>
            <a:r>
              <a:rPr lang="en-US"/>
              <a:t>CURRENT FRAME</a:t>
            </a:r>
          </a:p>
        </p:txBody>
      </p:sp>
      <p:sp>
        <p:nvSpPr>
          <p:cNvPr id="20" name="Text Placeholder 4">
            <a:extLst>
              <a:ext uri="{FF2B5EF4-FFF2-40B4-BE49-F238E27FC236}">
                <a16:creationId xmlns:a16="http://schemas.microsoft.com/office/drawing/2014/main" id="{8DB5A669-275B-49BB-9A4C-7BBB69F65D9A}"/>
              </a:ext>
            </a:extLst>
          </p:cNvPr>
          <p:cNvSpPr>
            <a:spLocks noGrp="1"/>
          </p:cNvSpPr>
          <p:nvPr>
            <p:ph type="body" sz="quarter" idx="27" hasCustomPrompt="1"/>
          </p:nvPr>
        </p:nvSpPr>
        <p:spPr>
          <a:xfrm>
            <a:off x="850440" y="3109657"/>
            <a:ext cx="1824038" cy="630237"/>
          </a:xfrm>
          <a:prstGeom prst="rect">
            <a:avLst/>
          </a:prstGeom>
        </p:spPr>
        <p:txBody>
          <a:bodyPr/>
          <a:lstStyle>
            <a:lvl1pPr marL="0" indent="0">
              <a:buNone/>
              <a:defRPr sz="1600" b="0" i="0">
                <a:solidFill>
                  <a:schemeClr val="bg1"/>
                </a:solidFill>
                <a:latin typeface="Arial" panose="020B0604020202020204" pitchFamily="34" charset="0"/>
                <a:cs typeface="Arial" panose="020B0604020202020204" pitchFamily="34" charset="0"/>
              </a:defRPr>
            </a:lvl1pPr>
          </a:lstStyle>
          <a:p>
            <a:pPr lvl="0"/>
            <a:r>
              <a:rPr lang="en-US"/>
              <a:t>Lorem ipsum</a:t>
            </a:r>
          </a:p>
        </p:txBody>
      </p:sp>
      <p:sp>
        <p:nvSpPr>
          <p:cNvPr id="21" name="Text Placeholder 4">
            <a:extLst>
              <a:ext uri="{FF2B5EF4-FFF2-40B4-BE49-F238E27FC236}">
                <a16:creationId xmlns:a16="http://schemas.microsoft.com/office/drawing/2014/main" id="{EB8E5D2D-D1A6-430F-AF0C-2A2492A75DBE}"/>
              </a:ext>
            </a:extLst>
          </p:cNvPr>
          <p:cNvSpPr>
            <a:spLocks noGrp="1"/>
          </p:cNvSpPr>
          <p:nvPr>
            <p:ph type="body" sz="quarter" idx="28" hasCustomPrompt="1"/>
          </p:nvPr>
        </p:nvSpPr>
        <p:spPr>
          <a:xfrm>
            <a:off x="3654600" y="2144457"/>
            <a:ext cx="1824038" cy="630237"/>
          </a:xfrm>
          <a:prstGeom prst="rect">
            <a:avLst/>
          </a:prstGeom>
        </p:spPr>
        <p:txBody>
          <a:bodyPr/>
          <a:lstStyle>
            <a:lvl1pPr marL="0" indent="0">
              <a:buNone/>
              <a:defRPr sz="2000" b="1" i="0">
                <a:solidFill>
                  <a:schemeClr val="bg1"/>
                </a:solidFill>
                <a:latin typeface="Arial" panose="020B0604020202020204" pitchFamily="34" charset="0"/>
                <a:cs typeface="Arial" panose="020B0604020202020204" pitchFamily="34" charset="0"/>
              </a:defRPr>
            </a:lvl1pPr>
          </a:lstStyle>
          <a:p>
            <a:pPr lvl="0"/>
            <a:r>
              <a:rPr lang="en-US"/>
              <a:t>CURRENT FRAME</a:t>
            </a:r>
          </a:p>
        </p:txBody>
      </p:sp>
      <p:sp>
        <p:nvSpPr>
          <p:cNvPr id="22" name="Text Placeholder 4">
            <a:extLst>
              <a:ext uri="{FF2B5EF4-FFF2-40B4-BE49-F238E27FC236}">
                <a16:creationId xmlns:a16="http://schemas.microsoft.com/office/drawing/2014/main" id="{9DF8938F-2F74-4282-B3AE-1FC2A85108A8}"/>
              </a:ext>
            </a:extLst>
          </p:cNvPr>
          <p:cNvSpPr>
            <a:spLocks noGrp="1"/>
          </p:cNvSpPr>
          <p:nvPr>
            <p:ph type="body" sz="quarter" idx="29" hasCustomPrompt="1"/>
          </p:nvPr>
        </p:nvSpPr>
        <p:spPr>
          <a:xfrm>
            <a:off x="3654600" y="3109657"/>
            <a:ext cx="1824038" cy="630237"/>
          </a:xfrm>
          <a:prstGeom prst="rect">
            <a:avLst/>
          </a:prstGeom>
        </p:spPr>
        <p:txBody>
          <a:bodyPr/>
          <a:lstStyle>
            <a:lvl1pPr marL="0" indent="0">
              <a:buNone/>
              <a:defRPr sz="1600" b="0" i="0">
                <a:solidFill>
                  <a:schemeClr val="bg1"/>
                </a:solidFill>
                <a:latin typeface="Arial" panose="020B0604020202020204" pitchFamily="34" charset="0"/>
                <a:cs typeface="Arial" panose="020B0604020202020204" pitchFamily="34" charset="0"/>
              </a:defRPr>
            </a:lvl1pPr>
          </a:lstStyle>
          <a:p>
            <a:pPr lvl="0"/>
            <a:r>
              <a:rPr lang="en-US"/>
              <a:t>Lorem ipsum</a:t>
            </a:r>
          </a:p>
        </p:txBody>
      </p:sp>
      <p:sp>
        <p:nvSpPr>
          <p:cNvPr id="23" name="Text Placeholder 4">
            <a:extLst>
              <a:ext uri="{FF2B5EF4-FFF2-40B4-BE49-F238E27FC236}">
                <a16:creationId xmlns:a16="http://schemas.microsoft.com/office/drawing/2014/main" id="{02DFBFD1-4085-4EF0-A9B1-57F77FD5C5D4}"/>
              </a:ext>
            </a:extLst>
          </p:cNvPr>
          <p:cNvSpPr>
            <a:spLocks noGrp="1"/>
          </p:cNvSpPr>
          <p:nvPr>
            <p:ph type="body" sz="quarter" idx="30" hasCustomPrompt="1"/>
          </p:nvPr>
        </p:nvSpPr>
        <p:spPr>
          <a:xfrm>
            <a:off x="6468920" y="2144457"/>
            <a:ext cx="1824038" cy="630237"/>
          </a:xfrm>
          <a:prstGeom prst="rect">
            <a:avLst/>
          </a:prstGeom>
        </p:spPr>
        <p:txBody>
          <a:bodyPr/>
          <a:lstStyle>
            <a:lvl1pPr marL="0" indent="0">
              <a:buNone/>
              <a:defRPr sz="2000" b="1" i="0">
                <a:solidFill>
                  <a:schemeClr val="bg1"/>
                </a:solidFill>
                <a:latin typeface="Arial" panose="020B0604020202020204" pitchFamily="34" charset="0"/>
                <a:cs typeface="Arial" panose="020B0604020202020204" pitchFamily="34" charset="0"/>
              </a:defRPr>
            </a:lvl1pPr>
          </a:lstStyle>
          <a:p>
            <a:pPr lvl="0"/>
            <a:r>
              <a:rPr lang="en-US"/>
              <a:t>CURRENT FRAME</a:t>
            </a:r>
          </a:p>
        </p:txBody>
      </p:sp>
      <p:sp>
        <p:nvSpPr>
          <p:cNvPr id="24" name="Text Placeholder 4">
            <a:extLst>
              <a:ext uri="{FF2B5EF4-FFF2-40B4-BE49-F238E27FC236}">
                <a16:creationId xmlns:a16="http://schemas.microsoft.com/office/drawing/2014/main" id="{62DC5B25-12AF-4F44-A3DE-8FDE93430BCC}"/>
              </a:ext>
            </a:extLst>
          </p:cNvPr>
          <p:cNvSpPr>
            <a:spLocks noGrp="1"/>
          </p:cNvSpPr>
          <p:nvPr>
            <p:ph type="body" sz="quarter" idx="31" hasCustomPrompt="1"/>
          </p:nvPr>
        </p:nvSpPr>
        <p:spPr>
          <a:xfrm>
            <a:off x="6468920" y="3109657"/>
            <a:ext cx="1824038" cy="630237"/>
          </a:xfrm>
          <a:prstGeom prst="rect">
            <a:avLst/>
          </a:prstGeom>
        </p:spPr>
        <p:txBody>
          <a:bodyPr/>
          <a:lstStyle>
            <a:lvl1pPr marL="0" indent="0">
              <a:buNone/>
              <a:defRPr sz="1600" b="0" i="0">
                <a:solidFill>
                  <a:schemeClr val="bg1"/>
                </a:solidFill>
                <a:latin typeface="Arial" panose="020B0604020202020204" pitchFamily="34" charset="0"/>
                <a:cs typeface="Arial" panose="020B0604020202020204" pitchFamily="34" charset="0"/>
              </a:defRPr>
            </a:lvl1pPr>
          </a:lstStyle>
          <a:p>
            <a:pPr lvl="0"/>
            <a:r>
              <a:rPr lang="en-US"/>
              <a:t>Lorem ipsum</a:t>
            </a:r>
          </a:p>
        </p:txBody>
      </p:sp>
      <p:sp>
        <p:nvSpPr>
          <p:cNvPr id="26" name="Title Placeholder 12">
            <a:extLst>
              <a:ext uri="{FF2B5EF4-FFF2-40B4-BE49-F238E27FC236}">
                <a16:creationId xmlns:a16="http://schemas.microsoft.com/office/drawing/2014/main" id="{21204F1D-AC98-43E7-8654-2AB941ED0735}"/>
              </a:ext>
            </a:extLst>
          </p:cNvPr>
          <p:cNvSpPr>
            <a:spLocks noGrp="1"/>
          </p:cNvSpPr>
          <p:nvPr>
            <p:ph type="title" hasCustomPrompt="1"/>
          </p:nvPr>
        </p:nvSpPr>
        <p:spPr>
          <a:xfrm>
            <a:off x="684187" y="790399"/>
            <a:ext cx="7775110" cy="775597"/>
          </a:xfrm>
          <a:prstGeom prst="rect">
            <a:avLst/>
          </a:prstGeom>
        </p:spPr>
        <p:txBody>
          <a:bodyPr vert="horz" wrap="square" lIns="0" tIns="0" rIns="0" bIns="0" rtlCol="0" anchor="t" anchorCtr="0">
            <a:spAutoFit/>
          </a:bodyPr>
          <a:lstStyle>
            <a:lvl1pPr>
              <a:defRPr sz="2800" b="1">
                <a:latin typeface="Arial" panose="020B0604020202020204" pitchFamily="34" charset="0"/>
                <a:cs typeface="Arial" panose="020B0604020202020204" pitchFamily="34" charset="0"/>
              </a:defRPr>
            </a:lvl1pPr>
          </a:lstStyle>
          <a:p>
            <a:pPr lvl="0"/>
            <a:r>
              <a:rPr lang="en-US"/>
              <a:t>Lorem ipsum dolor sit </a:t>
            </a:r>
            <a:r>
              <a:rPr lang="en-US" err="1"/>
              <a:t>amet</a:t>
            </a:r>
            <a:r>
              <a:rPr lang="en-US"/>
              <a:t> </a:t>
            </a:r>
            <a:r>
              <a:rPr lang="en-US" err="1"/>
              <a:t>consectetur</a:t>
            </a:r>
            <a:br>
              <a:rPr lang="en-US"/>
            </a:br>
            <a:r>
              <a:rPr lang="en-US" err="1"/>
              <a:t>adipisicing</a:t>
            </a:r>
            <a:endParaRPr lang="en-US"/>
          </a:p>
        </p:txBody>
      </p:sp>
      <p:sp>
        <p:nvSpPr>
          <p:cNvPr id="27" name="Text Placeholder 7">
            <a:extLst>
              <a:ext uri="{FF2B5EF4-FFF2-40B4-BE49-F238E27FC236}">
                <a16:creationId xmlns:a16="http://schemas.microsoft.com/office/drawing/2014/main" id="{DBD9C579-5956-B949-A4A5-65F7D5D8BCAB}"/>
              </a:ext>
            </a:extLst>
          </p:cNvPr>
          <p:cNvSpPr>
            <a:spLocks noGrp="1"/>
          </p:cNvSpPr>
          <p:nvPr>
            <p:ph type="body" sz="quarter" idx="24" hasCustomPrompt="1"/>
          </p:nvPr>
        </p:nvSpPr>
        <p:spPr>
          <a:xfrm>
            <a:off x="580662" y="161681"/>
            <a:ext cx="7540625" cy="267859"/>
          </a:xfrm>
          <a:prstGeom prst="rect">
            <a:avLst/>
          </a:prstGeom>
        </p:spPr>
        <p:txBody>
          <a:bodyPr/>
          <a:lstStyle>
            <a:lvl1pPr marL="0" indent="0">
              <a:buNone/>
              <a:defRPr sz="1400" b="1" i="0" cap="all" baseline="0">
                <a:solidFill>
                  <a:schemeClr val="bg1">
                    <a:lumMod val="50000"/>
                  </a:schemeClr>
                </a:solidFill>
                <a:latin typeface="Arial" panose="020B0604020202020204" pitchFamily="34" charset="0"/>
                <a:cs typeface="Arial" panose="020B0604020202020204" pitchFamily="34" charset="0"/>
              </a:defRPr>
            </a:lvl1pPr>
            <a:lvl5pPr marL="1828800" indent="0">
              <a:buNone/>
              <a:defRPr/>
            </a:lvl5pPr>
          </a:lstStyle>
          <a:p>
            <a:pPr lvl="0"/>
            <a:r>
              <a:rPr lang="en-US"/>
              <a:t>Kicker text HERE</a:t>
            </a:r>
          </a:p>
        </p:txBody>
      </p:sp>
      <p:sp>
        <p:nvSpPr>
          <p:cNvPr id="2" name="Rectangle 1">
            <a:extLst>
              <a:ext uri="{FF2B5EF4-FFF2-40B4-BE49-F238E27FC236}">
                <a16:creationId xmlns:a16="http://schemas.microsoft.com/office/drawing/2014/main" id="{5C6F2C0D-3B74-04B0-5222-684F7BCD7EAF}"/>
              </a:ext>
            </a:extLst>
          </p:cNvPr>
          <p:cNvSpPr/>
          <p:nvPr userDrawn="1"/>
        </p:nvSpPr>
        <p:spPr>
          <a:xfrm>
            <a:off x="684188" y="575613"/>
            <a:ext cx="844325" cy="68713"/>
          </a:xfrm>
          <a:prstGeom prst="rect">
            <a:avLst/>
          </a:prstGeom>
          <a:solidFill>
            <a:srgbClr val="A6192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231626616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Custom Layout">
    <p:bg>
      <p:bgPr>
        <a:solidFill>
          <a:schemeClr val="tx1"/>
        </a:solidFill>
        <a:effectLst/>
      </p:bgPr>
    </p:bg>
    <p:spTree>
      <p:nvGrpSpPr>
        <p:cNvPr id="1" name=""/>
        <p:cNvGrpSpPr/>
        <p:nvPr/>
      </p:nvGrpSpPr>
      <p:grpSpPr>
        <a:xfrm>
          <a:off x="0" y="0"/>
          <a:ext cx="0" cy="0"/>
          <a:chOff x="0" y="0"/>
          <a:chExt cx="0" cy="0"/>
        </a:xfrm>
      </p:grpSpPr>
      <p:sp>
        <p:nvSpPr>
          <p:cNvPr id="4" name="Title Placeholder 12">
            <a:extLst>
              <a:ext uri="{FF2B5EF4-FFF2-40B4-BE49-F238E27FC236}">
                <a16:creationId xmlns:a16="http://schemas.microsoft.com/office/drawing/2014/main" id="{4BE41760-BF68-45DC-ABD3-3A71D5941B16}"/>
              </a:ext>
            </a:extLst>
          </p:cNvPr>
          <p:cNvSpPr>
            <a:spLocks noGrp="1"/>
          </p:cNvSpPr>
          <p:nvPr>
            <p:ph type="title" hasCustomPrompt="1"/>
          </p:nvPr>
        </p:nvSpPr>
        <p:spPr>
          <a:xfrm>
            <a:off x="1209041" y="1908632"/>
            <a:ext cx="6725918" cy="886397"/>
          </a:xfrm>
          <a:prstGeom prst="rect">
            <a:avLst/>
          </a:prstGeom>
        </p:spPr>
        <p:txBody>
          <a:bodyPr vert="horz" wrap="square" lIns="0" tIns="0" rIns="0" bIns="0" rtlCol="0" anchor="t" anchorCtr="0">
            <a:spAutoFit/>
          </a:bodyPr>
          <a:lstStyle>
            <a:lvl1pPr>
              <a:defRPr sz="3200" b="1">
                <a:solidFill>
                  <a:schemeClr val="bg1"/>
                </a:solidFill>
                <a:latin typeface="Arial" panose="020B0604020202020204" pitchFamily="34" charset="0"/>
                <a:cs typeface="Arial" panose="020B0604020202020204" pitchFamily="34" charset="0"/>
              </a:defRPr>
            </a:lvl1pPr>
          </a:lstStyle>
          <a:p>
            <a:pPr lvl="0"/>
            <a:r>
              <a:rPr lang="en-US"/>
              <a:t>Lorem, ipsum dolor sit </a:t>
            </a:r>
            <a:r>
              <a:rPr lang="en-US" err="1"/>
              <a:t>amet</a:t>
            </a:r>
            <a:r>
              <a:rPr lang="en-US"/>
              <a:t> </a:t>
            </a:r>
            <a:r>
              <a:rPr lang="en-US" err="1"/>
              <a:t>consectetur</a:t>
            </a:r>
            <a:r>
              <a:rPr lang="en-US"/>
              <a:t> </a:t>
            </a:r>
            <a:r>
              <a:rPr lang="en-US" err="1"/>
              <a:t>adipisicing</a:t>
            </a:r>
            <a:endParaRPr lang="en-US"/>
          </a:p>
        </p:txBody>
      </p:sp>
      <p:sp>
        <p:nvSpPr>
          <p:cNvPr id="6" name="Rectangle 5">
            <a:extLst>
              <a:ext uri="{FF2B5EF4-FFF2-40B4-BE49-F238E27FC236}">
                <a16:creationId xmlns:a16="http://schemas.microsoft.com/office/drawing/2014/main" id="{4521D40D-B424-4170-9289-857DF1B3FA5A}"/>
              </a:ext>
            </a:extLst>
          </p:cNvPr>
          <p:cNvSpPr/>
          <p:nvPr userDrawn="1"/>
        </p:nvSpPr>
        <p:spPr>
          <a:xfrm>
            <a:off x="1209042" y="1718733"/>
            <a:ext cx="1246292" cy="5796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322162907"/>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4_Custom Layout">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F694B254-5902-40D8-A65D-C5E77C944B9E}"/>
              </a:ext>
            </a:extLst>
          </p:cNvPr>
          <p:cNvSpPr/>
          <p:nvPr userDrawn="1"/>
        </p:nvSpPr>
        <p:spPr>
          <a:xfrm>
            <a:off x="684186" y="1428751"/>
            <a:ext cx="2459063" cy="2902878"/>
          </a:xfrm>
          <a:prstGeom prst="rect">
            <a:avLst/>
          </a:prstGeom>
          <a:solidFill>
            <a:srgbClr val="A6192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75"/>
          </a:p>
        </p:txBody>
      </p:sp>
      <p:sp>
        <p:nvSpPr>
          <p:cNvPr id="17" name="Rectangle 16">
            <a:extLst>
              <a:ext uri="{FF2B5EF4-FFF2-40B4-BE49-F238E27FC236}">
                <a16:creationId xmlns:a16="http://schemas.microsoft.com/office/drawing/2014/main" id="{FAE3B889-045F-4C5A-BC67-CADAAB336806}"/>
              </a:ext>
            </a:extLst>
          </p:cNvPr>
          <p:cNvSpPr/>
          <p:nvPr userDrawn="1"/>
        </p:nvSpPr>
        <p:spPr>
          <a:xfrm>
            <a:off x="3493468" y="1428751"/>
            <a:ext cx="2459063" cy="2902878"/>
          </a:xfrm>
          <a:prstGeom prst="rect">
            <a:avLst/>
          </a:prstGeom>
          <a:solidFill>
            <a:srgbClr val="A6192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75"/>
          </a:p>
        </p:txBody>
      </p:sp>
      <p:sp>
        <p:nvSpPr>
          <p:cNvPr id="18" name="Rectangle 17">
            <a:extLst>
              <a:ext uri="{FF2B5EF4-FFF2-40B4-BE49-F238E27FC236}">
                <a16:creationId xmlns:a16="http://schemas.microsoft.com/office/drawing/2014/main" id="{33191BF1-0DAB-4751-838F-31C818CACBC0}"/>
              </a:ext>
            </a:extLst>
          </p:cNvPr>
          <p:cNvSpPr/>
          <p:nvPr userDrawn="1"/>
        </p:nvSpPr>
        <p:spPr>
          <a:xfrm>
            <a:off x="6302750" y="1428751"/>
            <a:ext cx="2459063" cy="2902878"/>
          </a:xfrm>
          <a:prstGeom prst="rect">
            <a:avLst/>
          </a:prstGeom>
          <a:solidFill>
            <a:srgbClr val="A6192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75"/>
          </a:p>
        </p:txBody>
      </p:sp>
      <p:sp>
        <p:nvSpPr>
          <p:cNvPr id="19" name="Text Placeholder 4">
            <a:extLst>
              <a:ext uri="{FF2B5EF4-FFF2-40B4-BE49-F238E27FC236}">
                <a16:creationId xmlns:a16="http://schemas.microsoft.com/office/drawing/2014/main" id="{0AE4949E-092C-4FEC-920F-E38686FA04ED}"/>
              </a:ext>
            </a:extLst>
          </p:cNvPr>
          <p:cNvSpPr>
            <a:spLocks noGrp="1"/>
          </p:cNvSpPr>
          <p:nvPr>
            <p:ph type="body" sz="quarter" idx="26" hasCustomPrompt="1"/>
          </p:nvPr>
        </p:nvSpPr>
        <p:spPr>
          <a:xfrm>
            <a:off x="850440" y="2144457"/>
            <a:ext cx="1824038" cy="630237"/>
          </a:xfrm>
          <a:prstGeom prst="rect">
            <a:avLst/>
          </a:prstGeom>
        </p:spPr>
        <p:txBody>
          <a:bodyPr/>
          <a:lstStyle>
            <a:lvl1pPr marL="0" indent="0">
              <a:buNone/>
              <a:defRPr sz="2000" b="1" i="0">
                <a:solidFill>
                  <a:schemeClr val="bg1"/>
                </a:solidFill>
                <a:latin typeface="Arial" panose="020B0604020202020204" pitchFamily="34" charset="0"/>
                <a:cs typeface="Arial" panose="020B0604020202020204" pitchFamily="34" charset="0"/>
              </a:defRPr>
            </a:lvl1pPr>
          </a:lstStyle>
          <a:p>
            <a:pPr lvl="0"/>
            <a:r>
              <a:rPr lang="en-US"/>
              <a:t>CURRENT FRAME</a:t>
            </a:r>
          </a:p>
        </p:txBody>
      </p:sp>
      <p:sp>
        <p:nvSpPr>
          <p:cNvPr id="20" name="Text Placeholder 4">
            <a:extLst>
              <a:ext uri="{FF2B5EF4-FFF2-40B4-BE49-F238E27FC236}">
                <a16:creationId xmlns:a16="http://schemas.microsoft.com/office/drawing/2014/main" id="{8DB5A669-275B-49BB-9A4C-7BBB69F65D9A}"/>
              </a:ext>
            </a:extLst>
          </p:cNvPr>
          <p:cNvSpPr>
            <a:spLocks noGrp="1"/>
          </p:cNvSpPr>
          <p:nvPr>
            <p:ph type="body" sz="quarter" idx="27" hasCustomPrompt="1"/>
          </p:nvPr>
        </p:nvSpPr>
        <p:spPr>
          <a:xfrm>
            <a:off x="850440" y="3109657"/>
            <a:ext cx="1824038" cy="630237"/>
          </a:xfrm>
          <a:prstGeom prst="rect">
            <a:avLst/>
          </a:prstGeom>
        </p:spPr>
        <p:txBody>
          <a:bodyPr/>
          <a:lstStyle>
            <a:lvl1pPr marL="0" indent="0">
              <a:buNone/>
              <a:defRPr sz="1600" b="0" i="0">
                <a:solidFill>
                  <a:schemeClr val="bg1"/>
                </a:solidFill>
                <a:latin typeface="Arial" panose="020B0604020202020204" pitchFamily="34" charset="0"/>
                <a:cs typeface="Arial" panose="020B0604020202020204" pitchFamily="34" charset="0"/>
              </a:defRPr>
            </a:lvl1pPr>
          </a:lstStyle>
          <a:p>
            <a:pPr lvl="0"/>
            <a:r>
              <a:rPr lang="en-US"/>
              <a:t>Lorem ipsum</a:t>
            </a:r>
          </a:p>
        </p:txBody>
      </p:sp>
      <p:sp>
        <p:nvSpPr>
          <p:cNvPr id="21" name="Text Placeholder 4">
            <a:extLst>
              <a:ext uri="{FF2B5EF4-FFF2-40B4-BE49-F238E27FC236}">
                <a16:creationId xmlns:a16="http://schemas.microsoft.com/office/drawing/2014/main" id="{EB8E5D2D-D1A6-430F-AF0C-2A2492A75DBE}"/>
              </a:ext>
            </a:extLst>
          </p:cNvPr>
          <p:cNvSpPr>
            <a:spLocks noGrp="1"/>
          </p:cNvSpPr>
          <p:nvPr>
            <p:ph type="body" sz="quarter" idx="28" hasCustomPrompt="1"/>
          </p:nvPr>
        </p:nvSpPr>
        <p:spPr>
          <a:xfrm>
            <a:off x="3654600" y="2144457"/>
            <a:ext cx="1824038" cy="630237"/>
          </a:xfrm>
          <a:prstGeom prst="rect">
            <a:avLst/>
          </a:prstGeom>
        </p:spPr>
        <p:txBody>
          <a:bodyPr/>
          <a:lstStyle>
            <a:lvl1pPr marL="0" indent="0">
              <a:buNone/>
              <a:defRPr sz="2000" b="1" i="0">
                <a:solidFill>
                  <a:schemeClr val="bg1"/>
                </a:solidFill>
                <a:latin typeface="Arial" panose="020B0604020202020204" pitchFamily="34" charset="0"/>
                <a:cs typeface="Arial" panose="020B0604020202020204" pitchFamily="34" charset="0"/>
              </a:defRPr>
            </a:lvl1pPr>
          </a:lstStyle>
          <a:p>
            <a:pPr lvl="0"/>
            <a:r>
              <a:rPr lang="en-US"/>
              <a:t>CURRENT FRAME</a:t>
            </a:r>
          </a:p>
        </p:txBody>
      </p:sp>
      <p:sp>
        <p:nvSpPr>
          <p:cNvPr id="22" name="Text Placeholder 4">
            <a:extLst>
              <a:ext uri="{FF2B5EF4-FFF2-40B4-BE49-F238E27FC236}">
                <a16:creationId xmlns:a16="http://schemas.microsoft.com/office/drawing/2014/main" id="{9DF8938F-2F74-4282-B3AE-1FC2A85108A8}"/>
              </a:ext>
            </a:extLst>
          </p:cNvPr>
          <p:cNvSpPr>
            <a:spLocks noGrp="1"/>
          </p:cNvSpPr>
          <p:nvPr>
            <p:ph type="body" sz="quarter" idx="29" hasCustomPrompt="1"/>
          </p:nvPr>
        </p:nvSpPr>
        <p:spPr>
          <a:xfrm>
            <a:off x="3654600" y="3109657"/>
            <a:ext cx="1824038" cy="630237"/>
          </a:xfrm>
          <a:prstGeom prst="rect">
            <a:avLst/>
          </a:prstGeom>
        </p:spPr>
        <p:txBody>
          <a:bodyPr/>
          <a:lstStyle>
            <a:lvl1pPr marL="0" indent="0">
              <a:buNone/>
              <a:defRPr sz="1600" b="0" i="0">
                <a:solidFill>
                  <a:schemeClr val="bg1"/>
                </a:solidFill>
                <a:latin typeface="Arial" panose="020B0604020202020204" pitchFamily="34" charset="0"/>
                <a:cs typeface="Arial" panose="020B0604020202020204" pitchFamily="34" charset="0"/>
              </a:defRPr>
            </a:lvl1pPr>
          </a:lstStyle>
          <a:p>
            <a:pPr lvl="0"/>
            <a:r>
              <a:rPr lang="en-US"/>
              <a:t>Lorem ipsum</a:t>
            </a:r>
          </a:p>
        </p:txBody>
      </p:sp>
      <p:sp>
        <p:nvSpPr>
          <p:cNvPr id="23" name="Text Placeholder 4">
            <a:extLst>
              <a:ext uri="{FF2B5EF4-FFF2-40B4-BE49-F238E27FC236}">
                <a16:creationId xmlns:a16="http://schemas.microsoft.com/office/drawing/2014/main" id="{02DFBFD1-4085-4EF0-A9B1-57F77FD5C5D4}"/>
              </a:ext>
            </a:extLst>
          </p:cNvPr>
          <p:cNvSpPr>
            <a:spLocks noGrp="1"/>
          </p:cNvSpPr>
          <p:nvPr>
            <p:ph type="body" sz="quarter" idx="30" hasCustomPrompt="1"/>
          </p:nvPr>
        </p:nvSpPr>
        <p:spPr>
          <a:xfrm>
            <a:off x="6468920" y="2144457"/>
            <a:ext cx="1824038" cy="630237"/>
          </a:xfrm>
          <a:prstGeom prst="rect">
            <a:avLst/>
          </a:prstGeom>
        </p:spPr>
        <p:txBody>
          <a:bodyPr/>
          <a:lstStyle>
            <a:lvl1pPr marL="0" indent="0">
              <a:buNone/>
              <a:defRPr sz="2000" b="1" i="0">
                <a:solidFill>
                  <a:schemeClr val="bg1"/>
                </a:solidFill>
                <a:latin typeface="Arial" panose="020B0604020202020204" pitchFamily="34" charset="0"/>
                <a:cs typeface="Arial" panose="020B0604020202020204" pitchFamily="34" charset="0"/>
              </a:defRPr>
            </a:lvl1pPr>
          </a:lstStyle>
          <a:p>
            <a:pPr lvl="0"/>
            <a:r>
              <a:rPr lang="en-US"/>
              <a:t>CURRENT FRAME</a:t>
            </a:r>
          </a:p>
        </p:txBody>
      </p:sp>
      <p:sp>
        <p:nvSpPr>
          <p:cNvPr id="24" name="Text Placeholder 4">
            <a:extLst>
              <a:ext uri="{FF2B5EF4-FFF2-40B4-BE49-F238E27FC236}">
                <a16:creationId xmlns:a16="http://schemas.microsoft.com/office/drawing/2014/main" id="{62DC5B25-12AF-4F44-A3DE-8FDE93430BCC}"/>
              </a:ext>
            </a:extLst>
          </p:cNvPr>
          <p:cNvSpPr>
            <a:spLocks noGrp="1"/>
          </p:cNvSpPr>
          <p:nvPr>
            <p:ph type="body" sz="quarter" idx="31" hasCustomPrompt="1"/>
          </p:nvPr>
        </p:nvSpPr>
        <p:spPr>
          <a:xfrm>
            <a:off x="6468920" y="3109657"/>
            <a:ext cx="1824038" cy="630237"/>
          </a:xfrm>
          <a:prstGeom prst="rect">
            <a:avLst/>
          </a:prstGeom>
        </p:spPr>
        <p:txBody>
          <a:bodyPr/>
          <a:lstStyle>
            <a:lvl1pPr marL="0" indent="0">
              <a:buNone/>
              <a:defRPr sz="1600" b="0" i="0">
                <a:solidFill>
                  <a:schemeClr val="bg1"/>
                </a:solidFill>
                <a:latin typeface="Arial" panose="020B0604020202020204" pitchFamily="34" charset="0"/>
                <a:cs typeface="Arial" panose="020B0604020202020204" pitchFamily="34" charset="0"/>
              </a:defRPr>
            </a:lvl1pPr>
          </a:lstStyle>
          <a:p>
            <a:pPr lvl="0"/>
            <a:r>
              <a:rPr lang="en-US"/>
              <a:t>Lorem ipsum</a:t>
            </a:r>
          </a:p>
        </p:txBody>
      </p:sp>
      <p:sp>
        <p:nvSpPr>
          <p:cNvPr id="25" name="Rectangle 24">
            <a:extLst>
              <a:ext uri="{FF2B5EF4-FFF2-40B4-BE49-F238E27FC236}">
                <a16:creationId xmlns:a16="http://schemas.microsoft.com/office/drawing/2014/main" id="{0228781C-DCCD-4A68-8247-CF08DD07CD90}"/>
              </a:ext>
            </a:extLst>
          </p:cNvPr>
          <p:cNvSpPr/>
          <p:nvPr userDrawn="1"/>
        </p:nvSpPr>
        <p:spPr>
          <a:xfrm>
            <a:off x="684188" y="575613"/>
            <a:ext cx="844325" cy="68713"/>
          </a:xfrm>
          <a:prstGeom prst="rect">
            <a:avLst/>
          </a:prstGeom>
          <a:solidFill>
            <a:srgbClr val="A6192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6" name="Title Placeholder 12">
            <a:extLst>
              <a:ext uri="{FF2B5EF4-FFF2-40B4-BE49-F238E27FC236}">
                <a16:creationId xmlns:a16="http://schemas.microsoft.com/office/drawing/2014/main" id="{21204F1D-AC98-43E7-8654-2AB941ED0735}"/>
              </a:ext>
            </a:extLst>
          </p:cNvPr>
          <p:cNvSpPr>
            <a:spLocks noGrp="1"/>
          </p:cNvSpPr>
          <p:nvPr>
            <p:ph type="title" hasCustomPrompt="1"/>
          </p:nvPr>
        </p:nvSpPr>
        <p:spPr>
          <a:xfrm>
            <a:off x="684187" y="790399"/>
            <a:ext cx="7775110" cy="387798"/>
          </a:xfrm>
          <a:prstGeom prst="rect">
            <a:avLst/>
          </a:prstGeom>
        </p:spPr>
        <p:txBody>
          <a:bodyPr vert="horz" wrap="square" lIns="0" tIns="0" rIns="0" bIns="0" rtlCol="0" anchor="t" anchorCtr="0">
            <a:spAutoFit/>
          </a:bodyPr>
          <a:lstStyle>
            <a:lvl1pPr>
              <a:defRPr sz="2800" b="1">
                <a:latin typeface="Arial" panose="020B0604020202020204" pitchFamily="34" charset="0"/>
                <a:cs typeface="Arial" panose="020B0604020202020204" pitchFamily="34" charset="0"/>
              </a:defRPr>
            </a:lvl1pPr>
          </a:lstStyle>
          <a:p>
            <a:pPr lvl="0"/>
            <a:r>
              <a:rPr lang="en-US"/>
              <a:t>Lorem ipsum dolor sit </a:t>
            </a:r>
            <a:r>
              <a:rPr lang="en-US" err="1"/>
              <a:t>amet</a:t>
            </a:r>
            <a:r>
              <a:rPr lang="en-US"/>
              <a:t> </a:t>
            </a:r>
            <a:r>
              <a:rPr lang="en-US" err="1"/>
              <a:t>consectetur</a:t>
            </a:r>
            <a:endParaRPr lang="en-US"/>
          </a:p>
        </p:txBody>
      </p:sp>
      <p:sp>
        <p:nvSpPr>
          <p:cNvPr id="3" name="Text Placeholder 7">
            <a:extLst>
              <a:ext uri="{FF2B5EF4-FFF2-40B4-BE49-F238E27FC236}">
                <a16:creationId xmlns:a16="http://schemas.microsoft.com/office/drawing/2014/main" id="{4839B720-BECD-BC15-A268-675B2D1FB697}"/>
              </a:ext>
            </a:extLst>
          </p:cNvPr>
          <p:cNvSpPr>
            <a:spLocks noGrp="1"/>
          </p:cNvSpPr>
          <p:nvPr>
            <p:ph type="body" sz="quarter" idx="24" hasCustomPrompt="1"/>
          </p:nvPr>
        </p:nvSpPr>
        <p:spPr>
          <a:xfrm>
            <a:off x="580662" y="161681"/>
            <a:ext cx="7540625" cy="267859"/>
          </a:xfrm>
          <a:prstGeom prst="rect">
            <a:avLst/>
          </a:prstGeom>
        </p:spPr>
        <p:txBody>
          <a:bodyPr/>
          <a:lstStyle>
            <a:lvl1pPr marL="0" indent="0">
              <a:buNone/>
              <a:defRPr sz="1400" b="1" i="0" cap="all" baseline="0">
                <a:solidFill>
                  <a:schemeClr val="bg1">
                    <a:lumMod val="50000"/>
                  </a:schemeClr>
                </a:solidFill>
                <a:latin typeface="Arial" panose="020B0604020202020204" pitchFamily="34" charset="0"/>
                <a:cs typeface="Arial" panose="020B0604020202020204" pitchFamily="34" charset="0"/>
              </a:defRPr>
            </a:lvl1pPr>
            <a:lvl5pPr marL="1828800" indent="0">
              <a:buNone/>
              <a:defRPr/>
            </a:lvl5pPr>
          </a:lstStyle>
          <a:p>
            <a:pPr lvl="0"/>
            <a:r>
              <a:rPr lang="en-US"/>
              <a:t>Kicker text HERE</a:t>
            </a:r>
          </a:p>
        </p:txBody>
      </p:sp>
    </p:spTree>
    <p:extLst>
      <p:ext uri="{BB962C8B-B14F-4D97-AF65-F5344CB8AC3E}">
        <p14:creationId xmlns:p14="http://schemas.microsoft.com/office/powerpoint/2010/main" val="301541525"/>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20_Custom Layout">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F694B254-5902-40D8-A65D-C5E77C944B9E}"/>
              </a:ext>
            </a:extLst>
          </p:cNvPr>
          <p:cNvSpPr/>
          <p:nvPr userDrawn="1"/>
        </p:nvSpPr>
        <p:spPr>
          <a:xfrm>
            <a:off x="684186" y="1428751"/>
            <a:ext cx="2459063" cy="2902878"/>
          </a:xfrm>
          <a:prstGeom prst="rect">
            <a:avLst/>
          </a:prstGeom>
          <a:solidFill>
            <a:srgbClr val="A6192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75"/>
          </a:p>
        </p:txBody>
      </p:sp>
      <p:sp>
        <p:nvSpPr>
          <p:cNvPr id="17" name="Rectangle 16">
            <a:extLst>
              <a:ext uri="{FF2B5EF4-FFF2-40B4-BE49-F238E27FC236}">
                <a16:creationId xmlns:a16="http://schemas.microsoft.com/office/drawing/2014/main" id="{FAE3B889-045F-4C5A-BC67-CADAAB336806}"/>
              </a:ext>
            </a:extLst>
          </p:cNvPr>
          <p:cNvSpPr/>
          <p:nvPr userDrawn="1"/>
        </p:nvSpPr>
        <p:spPr>
          <a:xfrm>
            <a:off x="3493468" y="1428751"/>
            <a:ext cx="2459063" cy="290287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75"/>
          </a:p>
        </p:txBody>
      </p:sp>
      <p:sp>
        <p:nvSpPr>
          <p:cNvPr id="18" name="Rectangle 17">
            <a:extLst>
              <a:ext uri="{FF2B5EF4-FFF2-40B4-BE49-F238E27FC236}">
                <a16:creationId xmlns:a16="http://schemas.microsoft.com/office/drawing/2014/main" id="{33191BF1-0DAB-4751-838F-31C818CACBC0}"/>
              </a:ext>
            </a:extLst>
          </p:cNvPr>
          <p:cNvSpPr/>
          <p:nvPr userDrawn="1"/>
        </p:nvSpPr>
        <p:spPr>
          <a:xfrm>
            <a:off x="6302750" y="1428751"/>
            <a:ext cx="2459063" cy="2902878"/>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75"/>
          </a:p>
        </p:txBody>
      </p:sp>
      <p:sp>
        <p:nvSpPr>
          <p:cNvPr id="19" name="Text Placeholder 4">
            <a:extLst>
              <a:ext uri="{FF2B5EF4-FFF2-40B4-BE49-F238E27FC236}">
                <a16:creationId xmlns:a16="http://schemas.microsoft.com/office/drawing/2014/main" id="{0AE4949E-092C-4FEC-920F-E38686FA04ED}"/>
              </a:ext>
            </a:extLst>
          </p:cNvPr>
          <p:cNvSpPr>
            <a:spLocks noGrp="1"/>
          </p:cNvSpPr>
          <p:nvPr>
            <p:ph type="body" sz="quarter" idx="26" hasCustomPrompt="1"/>
          </p:nvPr>
        </p:nvSpPr>
        <p:spPr>
          <a:xfrm>
            <a:off x="850440" y="2144457"/>
            <a:ext cx="1824038" cy="630237"/>
          </a:xfrm>
          <a:prstGeom prst="rect">
            <a:avLst/>
          </a:prstGeom>
        </p:spPr>
        <p:txBody>
          <a:bodyPr/>
          <a:lstStyle>
            <a:lvl1pPr marL="0" indent="0">
              <a:buNone/>
              <a:defRPr sz="2000" b="1" i="0">
                <a:solidFill>
                  <a:schemeClr val="bg1"/>
                </a:solidFill>
                <a:latin typeface="Arial" panose="020B0604020202020204" pitchFamily="34" charset="0"/>
                <a:cs typeface="Arial" panose="020B0604020202020204" pitchFamily="34" charset="0"/>
              </a:defRPr>
            </a:lvl1pPr>
          </a:lstStyle>
          <a:p>
            <a:pPr lvl="0"/>
            <a:r>
              <a:rPr lang="en-US"/>
              <a:t>CURRENT FRAME</a:t>
            </a:r>
          </a:p>
        </p:txBody>
      </p:sp>
      <p:sp>
        <p:nvSpPr>
          <p:cNvPr id="20" name="Text Placeholder 4">
            <a:extLst>
              <a:ext uri="{FF2B5EF4-FFF2-40B4-BE49-F238E27FC236}">
                <a16:creationId xmlns:a16="http://schemas.microsoft.com/office/drawing/2014/main" id="{8DB5A669-275B-49BB-9A4C-7BBB69F65D9A}"/>
              </a:ext>
            </a:extLst>
          </p:cNvPr>
          <p:cNvSpPr>
            <a:spLocks noGrp="1"/>
          </p:cNvSpPr>
          <p:nvPr>
            <p:ph type="body" sz="quarter" idx="27" hasCustomPrompt="1"/>
          </p:nvPr>
        </p:nvSpPr>
        <p:spPr>
          <a:xfrm>
            <a:off x="850440" y="3109657"/>
            <a:ext cx="1824038" cy="630237"/>
          </a:xfrm>
          <a:prstGeom prst="rect">
            <a:avLst/>
          </a:prstGeom>
        </p:spPr>
        <p:txBody>
          <a:bodyPr/>
          <a:lstStyle>
            <a:lvl1pPr marL="0" indent="0">
              <a:buNone/>
              <a:defRPr sz="1600" b="0" i="0">
                <a:solidFill>
                  <a:schemeClr val="bg1"/>
                </a:solidFill>
                <a:latin typeface="Arial" panose="020B0604020202020204" pitchFamily="34" charset="0"/>
                <a:cs typeface="Arial" panose="020B0604020202020204" pitchFamily="34" charset="0"/>
              </a:defRPr>
            </a:lvl1pPr>
          </a:lstStyle>
          <a:p>
            <a:pPr lvl="0"/>
            <a:r>
              <a:rPr lang="en-US"/>
              <a:t>Lorem ipsum</a:t>
            </a:r>
          </a:p>
        </p:txBody>
      </p:sp>
      <p:sp>
        <p:nvSpPr>
          <p:cNvPr id="21" name="Text Placeholder 4">
            <a:extLst>
              <a:ext uri="{FF2B5EF4-FFF2-40B4-BE49-F238E27FC236}">
                <a16:creationId xmlns:a16="http://schemas.microsoft.com/office/drawing/2014/main" id="{EB8E5D2D-D1A6-430F-AF0C-2A2492A75DBE}"/>
              </a:ext>
            </a:extLst>
          </p:cNvPr>
          <p:cNvSpPr>
            <a:spLocks noGrp="1"/>
          </p:cNvSpPr>
          <p:nvPr>
            <p:ph type="body" sz="quarter" idx="28" hasCustomPrompt="1"/>
          </p:nvPr>
        </p:nvSpPr>
        <p:spPr>
          <a:xfrm>
            <a:off x="3654600" y="2144457"/>
            <a:ext cx="1824038" cy="630237"/>
          </a:xfrm>
          <a:prstGeom prst="rect">
            <a:avLst/>
          </a:prstGeom>
        </p:spPr>
        <p:txBody>
          <a:bodyPr/>
          <a:lstStyle>
            <a:lvl1pPr marL="0" indent="0">
              <a:buNone/>
              <a:defRPr sz="2000" b="1" i="0">
                <a:solidFill>
                  <a:schemeClr val="bg1"/>
                </a:solidFill>
                <a:latin typeface="Arial" panose="020B0604020202020204" pitchFamily="34" charset="0"/>
                <a:cs typeface="Arial" panose="020B0604020202020204" pitchFamily="34" charset="0"/>
              </a:defRPr>
            </a:lvl1pPr>
          </a:lstStyle>
          <a:p>
            <a:pPr lvl="0"/>
            <a:r>
              <a:rPr lang="en-US"/>
              <a:t>CURRENT FRAME</a:t>
            </a:r>
          </a:p>
        </p:txBody>
      </p:sp>
      <p:sp>
        <p:nvSpPr>
          <p:cNvPr id="22" name="Text Placeholder 4">
            <a:extLst>
              <a:ext uri="{FF2B5EF4-FFF2-40B4-BE49-F238E27FC236}">
                <a16:creationId xmlns:a16="http://schemas.microsoft.com/office/drawing/2014/main" id="{9DF8938F-2F74-4282-B3AE-1FC2A85108A8}"/>
              </a:ext>
            </a:extLst>
          </p:cNvPr>
          <p:cNvSpPr>
            <a:spLocks noGrp="1"/>
          </p:cNvSpPr>
          <p:nvPr>
            <p:ph type="body" sz="quarter" idx="29" hasCustomPrompt="1"/>
          </p:nvPr>
        </p:nvSpPr>
        <p:spPr>
          <a:xfrm>
            <a:off x="3654600" y="3109657"/>
            <a:ext cx="1824038" cy="630237"/>
          </a:xfrm>
          <a:prstGeom prst="rect">
            <a:avLst/>
          </a:prstGeom>
        </p:spPr>
        <p:txBody>
          <a:bodyPr/>
          <a:lstStyle>
            <a:lvl1pPr marL="0" indent="0">
              <a:buNone/>
              <a:defRPr sz="1600" b="0" i="0">
                <a:solidFill>
                  <a:schemeClr val="bg1"/>
                </a:solidFill>
                <a:latin typeface="Arial" panose="020B0604020202020204" pitchFamily="34" charset="0"/>
                <a:cs typeface="Arial" panose="020B0604020202020204" pitchFamily="34" charset="0"/>
              </a:defRPr>
            </a:lvl1pPr>
          </a:lstStyle>
          <a:p>
            <a:pPr lvl="0"/>
            <a:r>
              <a:rPr lang="en-US"/>
              <a:t>Lorem ipsum</a:t>
            </a:r>
          </a:p>
        </p:txBody>
      </p:sp>
      <p:sp>
        <p:nvSpPr>
          <p:cNvPr id="23" name="Text Placeholder 4">
            <a:extLst>
              <a:ext uri="{FF2B5EF4-FFF2-40B4-BE49-F238E27FC236}">
                <a16:creationId xmlns:a16="http://schemas.microsoft.com/office/drawing/2014/main" id="{02DFBFD1-4085-4EF0-A9B1-57F77FD5C5D4}"/>
              </a:ext>
            </a:extLst>
          </p:cNvPr>
          <p:cNvSpPr>
            <a:spLocks noGrp="1"/>
          </p:cNvSpPr>
          <p:nvPr>
            <p:ph type="body" sz="quarter" idx="30" hasCustomPrompt="1"/>
          </p:nvPr>
        </p:nvSpPr>
        <p:spPr>
          <a:xfrm>
            <a:off x="6468920" y="2144457"/>
            <a:ext cx="1824038" cy="630237"/>
          </a:xfrm>
          <a:prstGeom prst="rect">
            <a:avLst/>
          </a:prstGeom>
        </p:spPr>
        <p:txBody>
          <a:bodyPr/>
          <a:lstStyle>
            <a:lvl1pPr marL="0" indent="0">
              <a:buNone/>
              <a:defRPr sz="2000" b="1" i="0">
                <a:solidFill>
                  <a:schemeClr val="bg1"/>
                </a:solidFill>
                <a:latin typeface="Arial" panose="020B0604020202020204" pitchFamily="34" charset="0"/>
                <a:cs typeface="Arial" panose="020B0604020202020204" pitchFamily="34" charset="0"/>
              </a:defRPr>
            </a:lvl1pPr>
          </a:lstStyle>
          <a:p>
            <a:pPr lvl="0"/>
            <a:r>
              <a:rPr lang="en-US"/>
              <a:t>CURRENT FRAME</a:t>
            </a:r>
          </a:p>
        </p:txBody>
      </p:sp>
      <p:sp>
        <p:nvSpPr>
          <p:cNvPr id="24" name="Text Placeholder 4">
            <a:extLst>
              <a:ext uri="{FF2B5EF4-FFF2-40B4-BE49-F238E27FC236}">
                <a16:creationId xmlns:a16="http://schemas.microsoft.com/office/drawing/2014/main" id="{62DC5B25-12AF-4F44-A3DE-8FDE93430BCC}"/>
              </a:ext>
            </a:extLst>
          </p:cNvPr>
          <p:cNvSpPr>
            <a:spLocks noGrp="1"/>
          </p:cNvSpPr>
          <p:nvPr>
            <p:ph type="body" sz="quarter" idx="31" hasCustomPrompt="1"/>
          </p:nvPr>
        </p:nvSpPr>
        <p:spPr>
          <a:xfrm>
            <a:off x="6468920" y="3109657"/>
            <a:ext cx="1824038" cy="630237"/>
          </a:xfrm>
          <a:prstGeom prst="rect">
            <a:avLst/>
          </a:prstGeom>
        </p:spPr>
        <p:txBody>
          <a:bodyPr/>
          <a:lstStyle>
            <a:lvl1pPr marL="0" indent="0">
              <a:buNone/>
              <a:defRPr sz="1600" b="0" i="0">
                <a:solidFill>
                  <a:schemeClr val="bg1"/>
                </a:solidFill>
                <a:latin typeface="Arial" panose="020B0604020202020204" pitchFamily="34" charset="0"/>
                <a:cs typeface="Arial" panose="020B0604020202020204" pitchFamily="34" charset="0"/>
              </a:defRPr>
            </a:lvl1pPr>
          </a:lstStyle>
          <a:p>
            <a:pPr lvl="0"/>
            <a:r>
              <a:rPr lang="en-US"/>
              <a:t>Lorem ipsum</a:t>
            </a:r>
          </a:p>
        </p:txBody>
      </p:sp>
      <p:sp>
        <p:nvSpPr>
          <p:cNvPr id="25" name="Rectangle 24">
            <a:extLst>
              <a:ext uri="{FF2B5EF4-FFF2-40B4-BE49-F238E27FC236}">
                <a16:creationId xmlns:a16="http://schemas.microsoft.com/office/drawing/2014/main" id="{0228781C-DCCD-4A68-8247-CF08DD07CD90}"/>
              </a:ext>
            </a:extLst>
          </p:cNvPr>
          <p:cNvSpPr/>
          <p:nvPr userDrawn="1"/>
        </p:nvSpPr>
        <p:spPr>
          <a:xfrm>
            <a:off x="684188" y="575613"/>
            <a:ext cx="844325" cy="68713"/>
          </a:xfrm>
          <a:prstGeom prst="rect">
            <a:avLst/>
          </a:prstGeom>
          <a:solidFill>
            <a:srgbClr val="A6192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6" name="Title Placeholder 12">
            <a:extLst>
              <a:ext uri="{FF2B5EF4-FFF2-40B4-BE49-F238E27FC236}">
                <a16:creationId xmlns:a16="http://schemas.microsoft.com/office/drawing/2014/main" id="{21204F1D-AC98-43E7-8654-2AB941ED0735}"/>
              </a:ext>
            </a:extLst>
          </p:cNvPr>
          <p:cNvSpPr>
            <a:spLocks noGrp="1"/>
          </p:cNvSpPr>
          <p:nvPr>
            <p:ph type="title" hasCustomPrompt="1"/>
          </p:nvPr>
        </p:nvSpPr>
        <p:spPr>
          <a:xfrm>
            <a:off x="684187" y="790399"/>
            <a:ext cx="7775110" cy="387798"/>
          </a:xfrm>
          <a:prstGeom prst="rect">
            <a:avLst/>
          </a:prstGeom>
        </p:spPr>
        <p:txBody>
          <a:bodyPr vert="horz" wrap="square" lIns="0" tIns="0" rIns="0" bIns="0" rtlCol="0" anchor="t" anchorCtr="0">
            <a:spAutoFit/>
          </a:bodyPr>
          <a:lstStyle>
            <a:lvl1pPr>
              <a:defRPr sz="2800" b="1">
                <a:latin typeface="Arial" panose="020B0604020202020204" pitchFamily="34" charset="0"/>
                <a:cs typeface="Arial" panose="020B0604020202020204" pitchFamily="34" charset="0"/>
              </a:defRPr>
            </a:lvl1pPr>
          </a:lstStyle>
          <a:p>
            <a:pPr lvl="0"/>
            <a:r>
              <a:rPr lang="en-US"/>
              <a:t>Lorem ipsum dolor sit </a:t>
            </a:r>
            <a:r>
              <a:rPr lang="en-US" err="1"/>
              <a:t>amet</a:t>
            </a:r>
            <a:r>
              <a:rPr lang="en-US"/>
              <a:t> </a:t>
            </a:r>
            <a:r>
              <a:rPr lang="en-US" err="1"/>
              <a:t>consectetur</a:t>
            </a:r>
            <a:endParaRPr lang="en-US"/>
          </a:p>
        </p:txBody>
      </p:sp>
      <p:sp>
        <p:nvSpPr>
          <p:cNvPr id="3" name="Text Placeholder 7">
            <a:extLst>
              <a:ext uri="{FF2B5EF4-FFF2-40B4-BE49-F238E27FC236}">
                <a16:creationId xmlns:a16="http://schemas.microsoft.com/office/drawing/2014/main" id="{4839B720-BECD-BC15-A268-675B2D1FB697}"/>
              </a:ext>
            </a:extLst>
          </p:cNvPr>
          <p:cNvSpPr>
            <a:spLocks noGrp="1"/>
          </p:cNvSpPr>
          <p:nvPr>
            <p:ph type="body" sz="quarter" idx="24" hasCustomPrompt="1"/>
          </p:nvPr>
        </p:nvSpPr>
        <p:spPr>
          <a:xfrm>
            <a:off x="580662" y="161681"/>
            <a:ext cx="7540625" cy="267859"/>
          </a:xfrm>
          <a:prstGeom prst="rect">
            <a:avLst/>
          </a:prstGeom>
        </p:spPr>
        <p:txBody>
          <a:bodyPr/>
          <a:lstStyle>
            <a:lvl1pPr marL="0" indent="0">
              <a:buNone/>
              <a:defRPr sz="1400" b="1" i="0" cap="all" baseline="0">
                <a:solidFill>
                  <a:schemeClr val="bg1">
                    <a:lumMod val="50000"/>
                  </a:schemeClr>
                </a:solidFill>
                <a:latin typeface="Arial" panose="020B0604020202020204" pitchFamily="34" charset="0"/>
                <a:cs typeface="Arial" panose="020B0604020202020204" pitchFamily="34" charset="0"/>
              </a:defRPr>
            </a:lvl1pPr>
            <a:lvl5pPr marL="1828800" indent="0">
              <a:buNone/>
              <a:defRPr/>
            </a:lvl5pPr>
          </a:lstStyle>
          <a:p>
            <a:pPr lvl="0"/>
            <a:r>
              <a:rPr lang="en-US"/>
              <a:t>Kicker text HERE</a:t>
            </a:r>
          </a:p>
        </p:txBody>
      </p:sp>
    </p:spTree>
    <p:extLst>
      <p:ext uri="{BB962C8B-B14F-4D97-AF65-F5344CB8AC3E}">
        <p14:creationId xmlns:p14="http://schemas.microsoft.com/office/powerpoint/2010/main" val="3543360694"/>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13_Custom Layout">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F694B254-5902-40D8-A65D-C5E77C944B9E}"/>
              </a:ext>
            </a:extLst>
          </p:cNvPr>
          <p:cNvSpPr/>
          <p:nvPr userDrawn="1"/>
        </p:nvSpPr>
        <p:spPr>
          <a:xfrm>
            <a:off x="684186" y="1782178"/>
            <a:ext cx="2577487" cy="2649145"/>
          </a:xfrm>
          <a:prstGeom prst="rect">
            <a:avLst/>
          </a:prstGeom>
          <a:solidFill>
            <a:srgbClr val="A6192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75"/>
          </a:p>
        </p:txBody>
      </p:sp>
      <p:sp>
        <p:nvSpPr>
          <p:cNvPr id="19" name="Text Placeholder 4">
            <a:extLst>
              <a:ext uri="{FF2B5EF4-FFF2-40B4-BE49-F238E27FC236}">
                <a16:creationId xmlns:a16="http://schemas.microsoft.com/office/drawing/2014/main" id="{0AE4949E-092C-4FEC-920F-E38686FA04ED}"/>
              </a:ext>
            </a:extLst>
          </p:cNvPr>
          <p:cNvSpPr>
            <a:spLocks noGrp="1"/>
          </p:cNvSpPr>
          <p:nvPr>
            <p:ph type="body" sz="quarter" idx="26" hasCustomPrompt="1"/>
          </p:nvPr>
        </p:nvSpPr>
        <p:spPr>
          <a:xfrm>
            <a:off x="850439" y="2083554"/>
            <a:ext cx="2166138" cy="630237"/>
          </a:xfrm>
          <a:prstGeom prst="rect">
            <a:avLst/>
          </a:prstGeom>
        </p:spPr>
        <p:txBody>
          <a:bodyPr/>
          <a:lstStyle>
            <a:lvl1pPr marL="0" indent="0">
              <a:buNone/>
              <a:defRPr sz="2000" b="1" i="0">
                <a:solidFill>
                  <a:schemeClr val="bg1"/>
                </a:solidFill>
                <a:latin typeface="Arial" panose="020B0604020202020204" pitchFamily="34" charset="0"/>
                <a:cs typeface="Arial" panose="020B0604020202020204" pitchFamily="34" charset="0"/>
              </a:defRPr>
            </a:lvl1pPr>
          </a:lstStyle>
          <a:p>
            <a:pPr lvl="0"/>
            <a:r>
              <a:rPr lang="en-US"/>
              <a:t>CURRENT FRAME</a:t>
            </a:r>
          </a:p>
        </p:txBody>
      </p:sp>
      <p:sp>
        <p:nvSpPr>
          <p:cNvPr id="20" name="Text Placeholder 4">
            <a:extLst>
              <a:ext uri="{FF2B5EF4-FFF2-40B4-BE49-F238E27FC236}">
                <a16:creationId xmlns:a16="http://schemas.microsoft.com/office/drawing/2014/main" id="{8DB5A669-275B-49BB-9A4C-7BBB69F65D9A}"/>
              </a:ext>
            </a:extLst>
          </p:cNvPr>
          <p:cNvSpPr>
            <a:spLocks noGrp="1"/>
          </p:cNvSpPr>
          <p:nvPr>
            <p:ph type="body" sz="quarter" idx="27" hasCustomPrompt="1"/>
          </p:nvPr>
        </p:nvSpPr>
        <p:spPr>
          <a:xfrm>
            <a:off x="850439" y="3004150"/>
            <a:ext cx="2166137" cy="630237"/>
          </a:xfrm>
          <a:prstGeom prst="rect">
            <a:avLst/>
          </a:prstGeom>
        </p:spPr>
        <p:txBody>
          <a:bodyPr/>
          <a:lstStyle>
            <a:lvl1pPr marL="0" indent="0">
              <a:buNone/>
              <a:defRPr sz="1600" b="0" i="0">
                <a:solidFill>
                  <a:schemeClr val="bg1"/>
                </a:solidFill>
                <a:latin typeface="Arial" panose="020B0604020202020204" pitchFamily="34" charset="0"/>
                <a:cs typeface="Arial" panose="020B0604020202020204" pitchFamily="34" charset="0"/>
              </a:defRPr>
            </a:lvl1pPr>
          </a:lstStyle>
          <a:p>
            <a:pPr lvl="0"/>
            <a:r>
              <a:rPr lang="en-US"/>
              <a:t>Lorem ipsum</a:t>
            </a:r>
          </a:p>
        </p:txBody>
      </p:sp>
      <p:sp>
        <p:nvSpPr>
          <p:cNvPr id="25" name="Rectangle 24">
            <a:extLst>
              <a:ext uri="{FF2B5EF4-FFF2-40B4-BE49-F238E27FC236}">
                <a16:creationId xmlns:a16="http://schemas.microsoft.com/office/drawing/2014/main" id="{0228781C-DCCD-4A68-8247-CF08DD07CD90}"/>
              </a:ext>
            </a:extLst>
          </p:cNvPr>
          <p:cNvSpPr/>
          <p:nvPr userDrawn="1"/>
        </p:nvSpPr>
        <p:spPr>
          <a:xfrm>
            <a:off x="684188" y="575613"/>
            <a:ext cx="844325" cy="68713"/>
          </a:xfrm>
          <a:prstGeom prst="rect">
            <a:avLst/>
          </a:prstGeom>
          <a:solidFill>
            <a:srgbClr val="A6192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6" name="Title Placeholder 12">
            <a:extLst>
              <a:ext uri="{FF2B5EF4-FFF2-40B4-BE49-F238E27FC236}">
                <a16:creationId xmlns:a16="http://schemas.microsoft.com/office/drawing/2014/main" id="{21204F1D-AC98-43E7-8654-2AB941ED0735}"/>
              </a:ext>
            </a:extLst>
          </p:cNvPr>
          <p:cNvSpPr>
            <a:spLocks noGrp="1"/>
          </p:cNvSpPr>
          <p:nvPr>
            <p:ph type="title" hasCustomPrompt="1"/>
          </p:nvPr>
        </p:nvSpPr>
        <p:spPr>
          <a:xfrm>
            <a:off x="684187" y="790399"/>
            <a:ext cx="7775110" cy="775597"/>
          </a:xfrm>
          <a:prstGeom prst="rect">
            <a:avLst/>
          </a:prstGeom>
        </p:spPr>
        <p:txBody>
          <a:bodyPr vert="horz" wrap="square" lIns="0" tIns="0" rIns="0" bIns="0" rtlCol="0" anchor="t" anchorCtr="0">
            <a:spAutoFit/>
          </a:bodyPr>
          <a:lstStyle>
            <a:lvl1pPr>
              <a:defRPr sz="2800" b="1">
                <a:latin typeface="Arial" panose="020B0604020202020204" pitchFamily="34" charset="0"/>
                <a:cs typeface="Arial" panose="020B0604020202020204" pitchFamily="34" charset="0"/>
              </a:defRPr>
            </a:lvl1pPr>
          </a:lstStyle>
          <a:p>
            <a:pPr lvl="0"/>
            <a:r>
              <a:rPr lang="en-US"/>
              <a:t>Lorem ipsum dolor sit </a:t>
            </a:r>
            <a:r>
              <a:rPr lang="en-US" err="1"/>
              <a:t>amet</a:t>
            </a:r>
            <a:r>
              <a:rPr lang="en-US"/>
              <a:t> </a:t>
            </a:r>
            <a:r>
              <a:rPr lang="en-US" err="1"/>
              <a:t>consectetur</a:t>
            </a:r>
            <a:br>
              <a:rPr lang="en-US"/>
            </a:br>
            <a:r>
              <a:rPr lang="en-US" err="1"/>
              <a:t>adipisicing</a:t>
            </a:r>
            <a:endParaRPr lang="en-US"/>
          </a:p>
        </p:txBody>
      </p:sp>
      <p:sp>
        <p:nvSpPr>
          <p:cNvPr id="14" name="Rectangle 13">
            <a:extLst>
              <a:ext uri="{FF2B5EF4-FFF2-40B4-BE49-F238E27FC236}">
                <a16:creationId xmlns:a16="http://schemas.microsoft.com/office/drawing/2014/main" id="{EBFED695-E14E-3543-B8E3-ED58599F463B}"/>
              </a:ext>
            </a:extLst>
          </p:cNvPr>
          <p:cNvSpPr/>
          <p:nvPr userDrawn="1"/>
        </p:nvSpPr>
        <p:spPr>
          <a:xfrm>
            <a:off x="850440" y="1940136"/>
            <a:ext cx="844325" cy="68713"/>
          </a:xfrm>
          <a:prstGeom prst="rect">
            <a:avLst/>
          </a:prstGeom>
          <a:solidFill>
            <a:schemeClr val="bg1"/>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000000"/>
              </a:solidFill>
              <a:effectLst/>
              <a:uLnTx/>
              <a:uFillTx/>
              <a:latin typeface="Calibri" panose="020F0502020204030204"/>
              <a:ea typeface="+mn-ea"/>
              <a:cs typeface="+mn-cs"/>
            </a:endParaRPr>
          </a:p>
        </p:txBody>
      </p:sp>
      <p:sp>
        <p:nvSpPr>
          <p:cNvPr id="37" name="Rectangle 36">
            <a:extLst>
              <a:ext uri="{FF2B5EF4-FFF2-40B4-BE49-F238E27FC236}">
                <a16:creationId xmlns:a16="http://schemas.microsoft.com/office/drawing/2014/main" id="{58D1DAD5-69F7-2648-B222-C2D7F36CE77F}"/>
              </a:ext>
            </a:extLst>
          </p:cNvPr>
          <p:cNvSpPr/>
          <p:nvPr userDrawn="1"/>
        </p:nvSpPr>
        <p:spPr>
          <a:xfrm>
            <a:off x="3427386" y="1782178"/>
            <a:ext cx="2577487" cy="2649145"/>
          </a:xfrm>
          <a:prstGeom prst="rect">
            <a:avLst/>
          </a:prstGeom>
          <a:solidFill>
            <a:srgbClr val="A6192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75"/>
          </a:p>
        </p:txBody>
      </p:sp>
      <p:sp>
        <p:nvSpPr>
          <p:cNvPr id="38" name="Rectangle 37">
            <a:extLst>
              <a:ext uri="{FF2B5EF4-FFF2-40B4-BE49-F238E27FC236}">
                <a16:creationId xmlns:a16="http://schemas.microsoft.com/office/drawing/2014/main" id="{2F497746-9332-FC42-B692-1B6AF8AE4ED7}"/>
              </a:ext>
            </a:extLst>
          </p:cNvPr>
          <p:cNvSpPr/>
          <p:nvPr userDrawn="1"/>
        </p:nvSpPr>
        <p:spPr>
          <a:xfrm>
            <a:off x="6170586" y="1782178"/>
            <a:ext cx="2577487" cy="2649145"/>
          </a:xfrm>
          <a:prstGeom prst="rect">
            <a:avLst/>
          </a:prstGeom>
          <a:solidFill>
            <a:srgbClr val="A6192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75"/>
          </a:p>
        </p:txBody>
      </p:sp>
      <p:sp>
        <p:nvSpPr>
          <p:cNvPr id="39" name="Text Placeholder 4">
            <a:extLst>
              <a:ext uri="{FF2B5EF4-FFF2-40B4-BE49-F238E27FC236}">
                <a16:creationId xmlns:a16="http://schemas.microsoft.com/office/drawing/2014/main" id="{BD643B76-28CA-FE40-891C-95FF7EAD35A1}"/>
              </a:ext>
            </a:extLst>
          </p:cNvPr>
          <p:cNvSpPr>
            <a:spLocks noGrp="1"/>
          </p:cNvSpPr>
          <p:nvPr>
            <p:ph type="body" sz="quarter" idx="28" hasCustomPrompt="1"/>
          </p:nvPr>
        </p:nvSpPr>
        <p:spPr>
          <a:xfrm>
            <a:off x="3621920" y="2083554"/>
            <a:ext cx="2166138" cy="630237"/>
          </a:xfrm>
          <a:prstGeom prst="rect">
            <a:avLst/>
          </a:prstGeom>
        </p:spPr>
        <p:txBody>
          <a:bodyPr/>
          <a:lstStyle>
            <a:lvl1pPr marL="0" indent="0">
              <a:buNone/>
              <a:defRPr sz="2000" b="1" i="0">
                <a:solidFill>
                  <a:schemeClr val="bg1"/>
                </a:solidFill>
                <a:latin typeface="Arial" panose="020B0604020202020204" pitchFamily="34" charset="0"/>
                <a:cs typeface="Arial" panose="020B0604020202020204" pitchFamily="34" charset="0"/>
              </a:defRPr>
            </a:lvl1pPr>
          </a:lstStyle>
          <a:p>
            <a:pPr lvl="0"/>
            <a:r>
              <a:rPr lang="en-US"/>
              <a:t>CURRENT FRAME</a:t>
            </a:r>
          </a:p>
        </p:txBody>
      </p:sp>
      <p:sp>
        <p:nvSpPr>
          <p:cNvPr id="40" name="Text Placeholder 4">
            <a:extLst>
              <a:ext uri="{FF2B5EF4-FFF2-40B4-BE49-F238E27FC236}">
                <a16:creationId xmlns:a16="http://schemas.microsoft.com/office/drawing/2014/main" id="{92B20E4A-CDD9-FB42-BB7A-4A01AD1FF055}"/>
              </a:ext>
            </a:extLst>
          </p:cNvPr>
          <p:cNvSpPr>
            <a:spLocks noGrp="1"/>
          </p:cNvSpPr>
          <p:nvPr>
            <p:ph type="body" sz="quarter" idx="29" hasCustomPrompt="1"/>
          </p:nvPr>
        </p:nvSpPr>
        <p:spPr>
          <a:xfrm>
            <a:off x="3621920" y="3004150"/>
            <a:ext cx="2166137" cy="630237"/>
          </a:xfrm>
          <a:prstGeom prst="rect">
            <a:avLst/>
          </a:prstGeom>
        </p:spPr>
        <p:txBody>
          <a:bodyPr/>
          <a:lstStyle>
            <a:lvl1pPr marL="0" indent="0">
              <a:buNone/>
              <a:defRPr sz="1600" b="0" i="0">
                <a:solidFill>
                  <a:schemeClr val="bg1"/>
                </a:solidFill>
                <a:latin typeface="Arial" panose="020B0604020202020204" pitchFamily="34" charset="0"/>
                <a:cs typeface="Arial" panose="020B0604020202020204" pitchFamily="34" charset="0"/>
              </a:defRPr>
            </a:lvl1pPr>
          </a:lstStyle>
          <a:p>
            <a:pPr lvl="0"/>
            <a:r>
              <a:rPr lang="en-US"/>
              <a:t>Lorem ipsum</a:t>
            </a:r>
          </a:p>
        </p:txBody>
      </p:sp>
      <p:sp>
        <p:nvSpPr>
          <p:cNvPr id="41" name="Rectangle 40">
            <a:extLst>
              <a:ext uri="{FF2B5EF4-FFF2-40B4-BE49-F238E27FC236}">
                <a16:creationId xmlns:a16="http://schemas.microsoft.com/office/drawing/2014/main" id="{CC0A044D-DC9B-B34C-9EB8-2062C290FFAF}"/>
              </a:ext>
            </a:extLst>
          </p:cNvPr>
          <p:cNvSpPr/>
          <p:nvPr userDrawn="1"/>
        </p:nvSpPr>
        <p:spPr>
          <a:xfrm>
            <a:off x="3621921" y="1940136"/>
            <a:ext cx="844325" cy="68713"/>
          </a:xfrm>
          <a:prstGeom prst="rect">
            <a:avLst/>
          </a:prstGeom>
          <a:solidFill>
            <a:schemeClr val="bg1"/>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000000"/>
              </a:solidFill>
              <a:effectLst/>
              <a:uLnTx/>
              <a:uFillTx/>
              <a:latin typeface="Calibri" panose="020F0502020204030204"/>
              <a:ea typeface="+mn-ea"/>
              <a:cs typeface="+mn-cs"/>
            </a:endParaRPr>
          </a:p>
        </p:txBody>
      </p:sp>
      <p:sp>
        <p:nvSpPr>
          <p:cNvPr id="42" name="Text Placeholder 4">
            <a:extLst>
              <a:ext uri="{FF2B5EF4-FFF2-40B4-BE49-F238E27FC236}">
                <a16:creationId xmlns:a16="http://schemas.microsoft.com/office/drawing/2014/main" id="{58C2763F-5CD5-A848-BE93-42A6729EDA90}"/>
              </a:ext>
            </a:extLst>
          </p:cNvPr>
          <p:cNvSpPr>
            <a:spLocks noGrp="1"/>
          </p:cNvSpPr>
          <p:nvPr>
            <p:ph type="body" sz="quarter" idx="30" hasCustomPrompt="1"/>
          </p:nvPr>
        </p:nvSpPr>
        <p:spPr>
          <a:xfrm>
            <a:off x="6336840" y="2083554"/>
            <a:ext cx="2166138" cy="630237"/>
          </a:xfrm>
          <a:prstGeom prst="rect">
            <a:avLst/>
          </a:prstGeom>
        </p:spPr>
        <p:txBody>
          <a:bodyPr/>
          <a:lstStyle>
            <a:lvl1pPr marL="0" indent="0">
              <a:buNone/>
              <a:defRPr sz="2000" b="1" i="0">
                <a:solidFill>
                  <a:schemeClr val="bg1"/>
                </a:solidFill>
                <a:latin typeface="Arial" panose="020B0604020202020204" pitchFamily="34" charset="0"/>
                <a:cs typeface="Arial" panose="020B0604020202020204" pitchFamily="34" charset="0"/>
              </a:defRPr>
            </a:lvl1pPr>
          </a:lstStyle>
          <a:p>
            <a:pPr lvl="0"/>
            <a:r>
              <a:rPr lang="en-US"/>
              <a:t>CURRENT FRAME</a:t>
            </a:r>
          </a:p>
        </p:txBody>
      </p:sp>
      <p:sp>
        <p:nvSpPr>
          <p:cNvPr id="43" name="Text Placeholder 4">
            <a:extLst>
              <a:ext uri="{FF2B5EF4-FFF2-40B4-BE49-F238E27FC236}">
                <a16:creationId xmlns:a16="http://schemas.microsoft.com/office/drawing/2014/main" id="{48039A62-AA9A-E448-AC35-604DB69FF6ED}"/>
              </a:ext>
            </a:extLst>
          </p:cNvPr>
          <p:cNvSpPr>
            <a:spLocks noGrp="1"/>
          </p:cNvSpPr>
          <p:nvPr>
            <p:ph type="body" sz="quarter" idx="31" hasCustomPrompt="1"/>
          </p:nvPr>
        </p:nvSpPr>
        <p:spPr>
          <a:xfrm>
            <a:off x="6336840" y="3004150"/>
            <a:ext cx="2166137" cy="630237"/>
          </a:xfrm>
          <a:prstGeom prst="rect">
            <a:avLst/>
          </a:prstGeom>
        </p:spPr>
        <p:txBody>
          <a:bodyPr/>
          <a:lstStyle>
            <a:lvl1pPr marL="0" indent="0">
              <a:buNone/>
              <a:defRPr sz="1600" b="0" i="0">
                <a:solidFill>
                  <a:schemeClr val="bg1"/>
                </a:solidFill>
                <a:latin typeface="Arial" panose="020B0604020202020204" pitchFamily="34" charset="0"/>
                <a:cs typeface="Arial" panose="020B0604020202020204" pitchFamily="34" charset="0"/>
              </a:defRPr>
            </a:lvl1pPr>
          </a:lstStyle>
          <a:p>
            <a:pPr lvl="0"/>
            <a:r>
              <a:rPr lang="en-US"/>
              <a:t>Lorem ipsum</a:t>
            </a:r>
          </a:p>
        </p:txBody>
      </p:sp>
      <p:sp>
        <p:nvSpPr>
          <p:cNvPr id="44" name="Rectangle 43">
            <a:extLst>
              <a:ext uri="{FF2B5EF4-FFF2-40B4-BE49-F238E27FC236}">
                <a16:creationId xmlns:a16="http://schemas.microsoft.com/office/drawing/2014/main" id="{2A51A495-A5D3-4F4D-A5E2-3EF4020BC610}"/>
              </a:ext>
            </a:extLst>
          </p:cNvPr>
          <p:cNvSpPr/>
          <p:nvPr userDrawn="1"/>
        </p:nvSpPr>
        <p:spPr>
          <a:xfrm>
            <a:off x="6336841" y="1940136"/>
            <a:ext cx="844325" cy="68713"/>
          </a:xfrm>
          <a:prstGeom prst="rect">
            <a:avLst/>
          </a:prstGeom>
          <a:solidFill>
            <a:schemeClr val="bg1"/>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000000"/>
              </a:solidFill>
              <a:effectLst/>
              <a:uLnTx/>
              <a:uFillTx/>
              <a:latin typeface="Calibri" panose="020F0502020204030204"/>
              <a:ea typeface="+mn-ea"/>
              <a:cs typeface="+mn-cs"/>
            </a:endParaRPr>
          </a:p>
        </p:txBody>
      </p:sp>
      <p:sp>
        <p:nvSpPr>
          <p:cNvPr id="3" name="Text Placeholder 7">
            <a:extLst>
              <a:ext uri="{FF2B5EF4-FFF2-40B4-BE49-F238E27FC236}">
                <a16:creationId xmlns:a16="http://schemas.microsoft.com/office/drawing/2014/main" id="{AC96BA6D-04F8-DC64-5EDC-BF0AC58E3931}"/>
              </a:ext>
            </a:extLst>
          </p:cNvPr>
          <p:cNvSpPr>
            <a:spLocks noGrp="1"/>
          </p:cNvSpPr>
          <p:nvPr>
            <p:ph type="body" sz="quarter" idx="24" hasCustomPrompt="1"/>
          </p:nvPr>
        </p:nvSpPr>
        <p:spPr>
          <a:xfrm>
            <a:off x="580662" y="161681"/>
            <a:ext cx="7540625" cy="267859"/>
          </a:xfrm>
          <a:prstGeom prst="rect">
            <a:avLst/>
          </a:prstGeom>
        </p:spPr>
        <p:txBody>
          <a:bodyPr/>
          <a:lstStyle>
            <a:lvl1pPr marL="0" indent="0">
              <a:buNone/>
              <a:defRPr sz="1400" b="1" i="0" cap="all" baseline="0">
                <a:solidFill>
                  <a:schemeClr val="bg1">
                    <a:lumMod val="50000"/>
                  </a:schemeClr>
                </a:solidFill>
                <a:latin typeface="Arial" panose="020B0604020202020204" pitchFamily="34" charset="0"/>
                <a:cs typeface="Arial" panose="020B0604020202020204" pitchFamily="34" charset="0"/>
              </a:defRPr>
            </a:lvl1pPr>
            <a:lvl5pPr marL="1828800" indent="0">
              <a:buNone/>
              <a:defRPr/>
            </a:lvl5pPr>
          </a:lstStyle>
          <a:p>
            <a:pPr lvl="0"/>
            <a:r>
              <a:rPr lang="en-US"/>
              <a:t>Kicker text HERE</a:t>
            </a:r>
          </a:p>
        </p:txBody>
      </p:sp>
    </p:spTree>
    <p:extLst>
      <p:ext uri="{BB962C8B-B14F-4D97-AF65-F5344CB8AC3E}">
        <p14:creationId xmlns:p14="http://schemas.microsoft.com/office/powerpoint/2010/main" val="1616797438"/>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21_Custom Layout">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F694B254-5902-40D8-A65D-C5E77C944B9E}"/>
              </a:ext>
            </a:extLst>
          </p:cNvPr>
          <p:cNvSpPr/>
          <p:nvPr userDrawn="1"/>
        </p:nvSpPr>
        <p:spPr>
          <a:xfrm>
            <a:off x="684186" y="1782178"/>
            <a:ext cx="2577487" cy="2649145"/>
          </a:xfrm>
          <a:prstGeom prst="rect">
            <a:avLst/>
          </a:prstGeom>
          <a:solidFill>
            <a:srgbClr val="A6192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75"/>
          </a:p>
        </p:txBody>
      </p:sp>
      <p:sp>
        <p:nvSpPr>
          <p:cNvPr id="19" name="Text Placeholder 4">
            <a:extLst>
              <a:ext uri="{FF2B5EF4-FFF2-40B4-BE49-F238E27FC236}">
                <a16:creationId xmlns:a16="http://schemas.microsoft.com/office/drawing/2014/main" id="{0AE4949E-092C-4FEC-920F-E38686FA04ED}"/>
              </a:ext>
            </a:extLst>
          </p:cNvPr>
          <p:cNvSpPr>
            <a:spLocks noGrp="1"/>
          </p:cNvSpPr>
          <p:nvPr>
            <p:ph type="body" sz="quarter" idx="26" hasCustomPrompt="1"/>
          </p:nvPr>
        </p:nvSpPr>
        <p:spPr>
          <a:xfrm>
            <a:off x="850439" y="2083554"/>
            <a:ext cx="2166138" cy="630237"/>
          </a:xfrm>
          <a:prstGeom prst="rect">
            <a:avLst/>
          </a:prstGeom>
        </p:spPr>
        <p:txBody>
          <a:bodyPr/>
          <a:lstStyle>
            <a:lvl1pPr marL="0" indent="0">
              <a:buNone/>
              <a:defRPr sz="2000" b="1" i="0">
                <a:solidFill>
                  <a:schemeClr val="bg1"/>
                </a:solidFill>
                <a:latin typeface="Arial" panose="020B0604020202020204" pitchFamily="34" charset="0"/>
                <a:cs typeface="Arial" panose="020B0604020202020204" pitchFamily="34" charset="0"/>
              </a:defRPr>
            </a:lvl1pPr>
          </a:lstStyle>
          <a:p>
            <a:pPr lvl="0"/>
            <a:r>
              <a:rPr lang="en-US"/>
              <a:t>CURRENT FRAME</a:t>
            </a:r>
          </a:p>
        </p:txBody>
      </p:sp>
      <p:sp>
        <p:nvSpPr>
          <p:cNvPr id="20" name="Text Placeholder 4">
            <a:extLst>
              <a:ext uri="{FF2B5EF4-FFF2-40B4-BE49-F238E27FC236}">
                <a16:creationId xmlns:a16="http://schemas.microsoft.com/office/drawing/2014/main" id="{8DB5A669-275B-49BB-9A4C-7BBB69F65D9A}"/>
              </a:ext>
            </a:extLst>
          </p:cNvPr>
          <p:cNvSpPr>
            <a:spLocks noGrp="1"/>
          </p:cNvSpPr>
          <p:nvPr>
            <p:ph type="body" sz="quarter" idx="27" hasCustomPrompt="1"/>
          </p:nvPr>
        </p:nvSpPr>
        <p:spPr>
          <a:xfrm>
            <a:off x="850439" y="3004150"/>
            <a:ext cx="2166137" cy="630237"/>
          </a:xfrm>
          <a:prstGeom prst="rect">
            <a:avLst/>
          </a:prstGeom>
        </p:spPr>
        <p:txBody>
          <a:bodyPr/>
          <a:lstStyle>
            <a:lvl1pPr marL="0" indent="0">
              <a:buNone/>
              <a:defRPr sz="1600" b="0" i="0">
                <a:solidFill>
                  <a:schemeClr val="bg1"/>
                </a:solidFill>
                <a:latin typeface="Arial" panose="020B0604020202020204" pitchFamily="34" charset="0"/>
                <a:cs typeface="Arial" panose="020B0604020202020204" pitchFamily="34" charset="0"/>
              </a:defRPr>
            </a:lvl1pPr>
          </a:lstStyle>
          <a:p>
            <a:pPr lvl="0"/>
            <a:r>
              <a:rPr lang="en-US"/>
              <a:t>Lorem ipsum</a:t>
            </a:r>
          </a:p>
        </p:txBody>
      </p:sp>
      <p:sp>
        <p:nvSpPr>
          <p:cNvPr id="25" name="Rectangle 24">
            <a:extLst>
              <a:ext uri="{FF2B5EF4-FFF2-40B4-BE49-F238E27FC236}">
                <a16:creationId xmlns:a16="http://schemas.microsoft.com/office/drawing/2014/main" id="{0228781C-DCCD-4A68-8247-CF08DD07CD90}"/>
              </a:ext>
            </a:extLst>
          </p:cNvPr>
          <p:cNvSpPr/>
          <p:nvPr userDrawn="1"/>
        </p:nvSpPr>
        <p:spPr>
          <a:xfrm>
            <a:off x="684188" y="575613"/>
            <a:ext cx="844325" cy="68713"/>
          </a:xfrm>
          <a:prstGeom prst="rect">
            <a:avLst/>
          </a:prstGeom>
          <a:solidFill>
            <a:srgbClr val="A6192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6" name="Title Placeholder 12">
            <a:extLst>
              <a:ext uri="{FF2B5EF4-FFF2-40B4-BE49-F238E27FC236}">
                <a16:creationId xmlns:a16="http://schemas.microsoft.com/office/drawing/2014/main" id="{21204F1D-AC98-43E7-8654-2AB941ED0735}"/>
              </a:ext>
            </a:extLst>
          </p:cNvPr>
          <p:cNvSpPr>
            <a:spLocks noGrp="1"/>
          </p:cNvSpPr>
          <p:nvPr>
            <p:ph type="title" hasCustomPrompt="1"/>
          </p:nvPr>
        </p:nvSpPr>
        <p:spPr>
          <a:xfrm>
            <a:off x="684187" y="790399"/>
            <a:ext cx="7775110" cy="775597"/>
          </a:xfrm>
          <a:prstGeom prst="rect">
            <a:avLst/>
          </a:prstGeom>
        </p:spPr>
        <p:txBody>
          <a:bodyPr vert="horz" wrap="square" lIns="0" tIns="0" rIns="0" bIns="0" rtlCol="0" anchor="t" anchorCtr="0">
            <a:spAutoFit/>
          </a:bodyPr>
          <a:lstStyle>
            <a:lvl1pPr>
              <a:defRPr sz="2800" b="1">
                <a:latin typeface="Arial" panose="020B0604020202020204" pitchFamily="34" charset="0"/>
                <a:cs typeface="Arial" panose="020B0604020202020204" pitchFamily="34" charset="0"/>
              </a:defRPr>
            </a:lvl1pPr>
          </a:lstStyle>
          <a:p>
            <a:pPr lvl="0"/>
            <a:r>
              <a:rPr lang="en-US"/>
              <a:t>Lorem ipsum dolor sit </a:t>
            </a:r>
            <a:r>
              <a:rPr lang="en-US" err="1"/>
              <a:t>amet</a:t>
            </a:r>
            <a:r>
              <a:rPr lang="en-US"/>
              <a:t> </a:t>
            </a:r>
            <a:r>
              <a:rPr lang="en-US" err="1"/>
              <a:t>consectetur</a:t>
            </a:r>
            <a:br>
              <a:rPr lang="en-US"/>
            </a:br>
            <a:r>
              <a:rPr lang="en-US" err="1"/>
              <a:t>adipisicing</a:t>
            </a:r>
            <a:endParaRPr lang="en-US"/>
          </a:p>
        </p:txBody>
      </p:sp>
      <p:sp>
        <p:nvSpPr>
          <p:cNvPr id="14" name="Rectangle 13">
            <a:extLst>
              <a:ext uri="{FF2B5EF4-FFF2-40B4-BE49-F238E27FC236}">
                <a16:creationId xmlns:a16="http://schemas.microsoft.com/office/drawing/2014/main" id="{EBFED695-E14E-3543-B8E3-ED58599F463B}"/>
              </a:ext>
            </a:extLst>
          </p:cNvPr>
          <p:cNvSpPr/>
          <p:nvPr userDrawn="1"/>
        </p:nvSpPr>
        <p:spPr>
          <a:xfrm>
            <a:off x="850440" y="1940136"/>
            <a:ext cx="844325" cy="68713"/>
          </a:xfrm>
          <a:prstGeom prst="rect">
            <a:avLst/>
          </a:prstGeom>
          <a:solidFill>
            <a:schemeClr val="bg1"/>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000000"/>
              </a:solidFill>
              <a:effectLst/>
              <a:uLnTx/>
              <a:uFillTx/>
              <a:latin typeface="Calibri" panose="020F0502020204030204"/>
              <a:ea typeface="+mn-ea"/>
              <a:cs typeface="+mn-cs"/>
            </a:endParaRPr>
          </a:p>
        </p:txBody>
      </p:sp>
      <p:sp>
        <p:nvSpPr>
          <p:cNvPr id="37" name="Rectangle 36">
            <a:extLst>
              <a:ext uri="{FF2B5EF4-FFF2-40B4-BE49-F238E27FC236}">
                <a16:creationId xmlns:a16="http://schemas.microsoft.com/office/drawing/2014/main" id="{58D1DAD5-69F7-2648-B222-C2D7F36CE77F}"/>
              </a:ext>
            </a:extLst>
          </p:cNvPr>
          <p:cNvSpPr/>
          <p:nvPr userDrawn="1"/>
        </p:nvSpPr>
        <p:spPr>
          <a:xfrm>
            <a:off x="3427386" y="1782178"/>
            <a:ext cx="2577487" cy="2649145"/>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75"/>
          </a:p>
        </p:txBody>
      </p:sp>
      <p:sp>
        <p:nvSpPr>
          <p:cNvPr id="38" name="Rectangle 37">
            <a:extLst>
              <a:ext uri="{FF2B5EF4-FFF2-40B4-BE49-F238E27FC236}">
                <a16:creationId xmlns:a16="http://schemas.microsoft.com/office/drawing/2014/main" id="{2F497746-9332-FC42-B692-1B6AF8AE4ED7}"/>
              </a:ext>
            </a:extLst>
          </p:cNvPr>
          <p:cNvSpPr/>
          <p:nvPr userDrawn="1"/>
        </p:nvSpPr>
        <p:spPr>
          <a:xfrm>
            <a:off x="6170586" y="1782178"/>
            <a:ext cx="2577487" cy="2649145"/>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75"/>
          </a:p>
        </p:txBody>
      </p:sp>
      <p:sp>
        <p:nvSpPr>
          <p:cNvPr id="39" name="Text Placeholder 4">
            <a:extLst>
              <a:ext uri="{FF2B5EF4-FFF2-40B4-BE49-F238E27FC236}">
                <a16:creationId xmlns:a16="http://schemas.microsoft.com/office/drawing/2014/main" id="{BD643B76-28CA-FE40-891C-95FF7EAD35A1}"/>
              </a:ext>
            </a:extLst>
          </p:cNvPr>
          <p:cNvSpPr>
            <a:spLocks noGrp="1"/>
          </p:cNvSpPr>
          <p:nvPr>
            <p:ph type="body" sz="quarter" idx="28" hasCustomPrompt="1"/>
          </p:nvPr>
        </p:nvSpPr>
        <p:spPr>
          <a:xfrm>
            <a:off x="3621920" y="2083554"/>
            <a:ext cx="2166138" cy="630237"/>
          </a:xfrm>
          <a:prstGeom prst="rect">
            <a:avLst/>
          </a:prstGeom>
        </p:spPr>
        <p:txBody>
          <a:bodyPr/>
          <a:lstStyle>
            <a:lvl1pPr marL="0" indent="0">
              <a:buNone/>
              <a:defRPr sz="2000" b="1" i="0">
                <a:solidFill>
                  <a:schemeClr val="bg1"/>
                </a:solidFill>
                <a:latin typeface="Arial" panose="020B0604020202020204" pitchFamily="34" charset="0"/>
                <a:cs typeface="Arial" panose="020B0604020202020204" pitchFamily="34" charset="0"/>
              </a:defRPr>
            </a:lvl1pPr>
          </a:lstStyle>
          <a:p>
            <a:pPr lvl="0"/>
            <a:r>
              <a:rPr lang="en-US"/>
              <a:t>CURRENT FRAME</a:t>
            </a:r>
          </a:p>
        </p:txBody>
      </p:sp>
      <p:sp>
        <p:nvSpPr>
          <p:cNvPr id="40" name="Text Placeholder 4">
            <a:extLst>
              <a:ext uri="{FF2B5EF4-FFF2-40B4-BE49-F238E27FC236}">
                <a16:creationId xmlns:a16="http://schemas.microsoft.com/office/drawing/2014/main" id="{92B20E4A-CDD9-FB42-BB7A-4A01AD1FF055}"/>
              </a:ext>
            </a:extLst>
          </p:cNvPr>
          <p:cNvSpPr>
            <a:spLocks noGrp="1"/>
          </p:cNvSpPr>
          <p:nvPr>
            <p:ph type="body" sz="quarter" idx="29" hasCustomPrompt="1"/>
          </p:nvPr>
        </p:nvSpPr>
        <p:spPr>
          <a:xfrm>
            <a:off x="3621920" y="3004150"/>
            <a:ext cx="2166137" cy="630237"/>
          </a:xfrm>
          <a:prstGeom prst="rect">
            <a:avLst/>
          </a:prstGeom>
        </p:spPr>
        <p:txBody>
          <a:bodyPr/>
          <a:lstStyle>
            <a:lvl1pPr marL="0" indent="0">
              <a:buNone/>
              <a:defRPr sz="1600" b="0" i="0">
                <a:solidFill>
                  <a:schemeClr val="bg1"/>
                </a:solidFill>
                <a:latin typeface="Arial" panose="020B0604020202020204" pitchFamily="34" charset="0"/>
                <a:cs typeface="Arial" panose="020B0604020202020204" pitchFamily="34" charset="0"/>
              </a:defRPr>
            </a:lvl1pPr>
          </a:lstStyle>
          <a:p>
            <a:pPr lvl="0"/>
            <a:r>
              <a:rPr lang="en-US"/>
              <a:t>Lorem ipsum</a:t>
            </a:r>
          </a:p>
        </p:txBody>
      </p:sp>
      <p:sp>
        <p:nvSpPr>
          <p:cNvPr id="41" name="Rectangle 40">
            <a:extLst>
              <a:ext uri="{FF2B5EF4-FFF2-40B4-BE49-F238E27FC236}">
                <a16:creationId xmlns:a16="http://schemas.microsoft.com/office/drawing/2014/main" id="{CC0A044D-DC9B-B34C-9EB8-2062C290FFAF}"/>
              </a:ext>
            </a:extLst>
          </p:cNvPr>
          <p:cNvSpPr/>
          <p:nvPr userDrawn="1"/>
        </p:nvSpPr>
        <p:spPr>
          <a:xfrm>
            <a:off x="3621921" y="1940136"/>
            <a:ext cx="844325" cy="68713"/>
          </a:xfrm>
          <a:prstGeom prst="rect">
            <a:avLst/>
          </a:prstGeom>
          <a:solidFill>
            <a:schemeClr val="bg1"/>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000000"/>
              </a:solidFill>
              <a:effectLst/>
              <a:uLnTx/>
              <a:uFillTx/>
              <a:latin typeface="Calibri" panose="020F0502020204030204"/>
              <a:ea typeface="+mn-ea"/>
              <a:cs typeface="+mn-cs"/>
            </a:endParaRPr>
          </a:p>
        </p:txBody>
      </p:sp>
      <p:sp>
        <p:nvSpPr>
          <p:cNvPr id="42" name="Text Placeholder 4">
            <a:extLst>
              <a:ext uri="{FF2B5EF4-FFF2-40B4-BE49-F238E27FC236}">
                <a16:creationId xmlns:a16="http://schemas.microsoft.com/office/drawing/2014/main" id="{58C2763F-5CD5-A848-BE93-42A6729EDA90}"/>
              </a:ext>
            </a:extLst>
          </p:cNvPr>
          <p:cNvSpPr>
            <a:spLocks noGrp="1"/>
          </p:cNvSpPr>
          <p:nvPr>
            <p:ph type="body" sz="quarter" idx="30" hasCustomPrompt="1"/>
          </p:nvPr>
        </p:nvSpPr>
        <p:spPr>
          <a:xfrm>
            <a:off x="6336840" y="2083554"/>
            <a:ext cx="2166138" cy="630237"/>
          </a:xfrm>
          <a:prstGeom prst="rect">
            <a:avLst/>
          </a:prstGeom>
        </p:spPr>
        <p:txBody>
          <a:bodyPr/>
          <a:lstStyle>
            <a:lvl1pPr marL="0" indent="0">
              <a:buNone/>
              <a:defRPr sz="2000" b="1" i="0">
                <a:solidFill>
                  <a:schemeClr val="bg1"/>
                </a:solidFill>
                <a:latin typeface="Arial" panose="020B0604020202020204" pitchFamily="34" charset="0"/>
                <a:cs typeface="Arial" panose="020B0604020202020204" pitchFamily="34" charset="0"/>
              </a:defRPr>
            </a:lvl1pPr>
          </a:lstStyle>
          <a:p>
            <a:pPr lvl="0"/>
            <a:r>
              <a:rPr lang="en-US"/>
              <a:t>CURRENT FRAME</a:t>
            </a:r>
          </a:p>
        </p:txBody>
      </p:sp>
      <p:sp>
        <p:nvSpPr>
          <p:cNvPr id="43" name="Text Placeholder 4">
            <a:extLst>
              <a:ext uri="{FF2B5EF4-FFF2-40B4-BE49-F238E27FC236}">
                <a16:creationId xmlns:a16="http://schemas.microsoft.com/office/drawing/2014/main" id="{48039A62-AA9A-E448-AC35-604DB69FF6ED}"/>
              </a:ext>
            </a:extLst>
          </p:cNvPr>
          <p:cNvSpPr>
            <a:spLocks noGrp="1"/>
          </p:cNvSpPr>
          <p:nvPr>
            <p:ph type="body" sz="quarter" idx="31" hasCustomPrompt="1"/>
          </p:nvPr>
        </p:nvSpPr>
        <p:spPr>
          <a:xfrm>
            <a:off x="6336840" y="3004150"/>
            <a:ext cx="2166137" cy="630237"/>
          </a:xfrm>
          <a:prstGeom prst="rect">
            <a:avLst/>
          </a:prstGeom>
        </p:spPr>
        <p:txBody>
          <a:bodyPr/>
          <a:lstStyle>
            <a:lvl1pPr marL="0" indent="0">
              <a:buNone/>
              <a:defRPr sz="1600" b="0" i="0">
                <a:solidFill>
                  <a:schemeClr val="bg1"/>
                </a:solidFill>
                <a:latin typeface="Arial" panose="020B0604020202020204" pitchFamily="34" charset="0"/>
                <a:cs typeface="Arial" panose="020B0604020202020204" pitchFamily="34" charset="0"/>
              </a:defRPr>
            </a:lvl1pPr>
          </a:lstStyle>
          <a:p>
            <a:pPr lvl="0"/>
            <a:r>
              <a:rPr lang="en-US"/>
              <a:t>Lorem ipsum</a:t>
            </a:r>
          </a:p>
        </p:txBody>
      </p:sp>
      <p:sp>
        <p:nvSpPr>
          <p:cNvPr id="44" name="Rectangle 43">
            <a:extLst>
              <a:ext uri="{FF2B5EF4-FFF2-40B4-BE49-F238E27FC236}">
                <a16:creationId xmlns:a16="http://schemas.microsoft.com/office/drawing/2014/main" id="{2A51A495-A5D3-4F4D-A5E2-3EF4020BC610}"/>
              </a:ext>
            </a:extLst>
          </p:cNvPr>
          <p:cNvSpPr/>
          <p:nvPr userDrawn="1"/>
        </p:nvSpPr>
        <p:spPr>
          <a:xfrm>
            <a:off x="6336841" y="1940136"/>
            <a:ext cx="844325" cy="68713"/>
          </a:xfrm>
          <a:prstGeom prst="rect">
            <a:avLst/>
          </a:prstGeom>
          <a:solidFill>
            <a:schemeClr val="bg1"/>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000000"/>
              </a:solidFill>
              <a:effectLst/>
              <a:uLnTx/>
              <a:uFillTx/>
              <a:latin typeface="Calibri" panose="020F0502020204030204"/>
              <a:ea typeface="+mn-ea"/>
              <a:cs typeface="+mn-cs"/>
            </a:endParaRPr>
          </a:p>
        </p:txBody>
      </p:sp>
      <p:sp>
        <p:nvSpPr>
          <p:cNvPr id="3" name="Text Placeholder 7">
            <a:extLst>
              <a:ext uri="{FF2B5EF4-FFF2-40B4-BE49-F238E27FC236}">
                <a16:creationId xmlns:a16="http://schemas.microsoft.com/office/drawing/2014/main" id="{AC96BA6D-04F8-DC64-5EDC-BF0AC58E3931}"/>
              </a:ext>
            </a:extLst>
          </p:cNvPr>
          <p:cNvSpPr>
            <a:spLocks noGrp="1"/>
          </p:cNvSpPr>
          <p:nvPr>
            <p:ph type="body" sz="quarter" idx="24" hasCustomPrompt="1"/>
          </p:nvPr>
        </p:nvSpPr>
        <p:spPr>
          <a:xfrm>
            <a:off x="580662" y="161681"/>
            <a:ext cx="7540625" cy="267859"/>
          </a:xfrm>
          <a:prstGeom prst="rect">
            <a:avLst/>
          </a:prstGeom>
        </p:spPr>
        <p:txBody>
          <a:bodyPr/>
          <a:lstStyle>
            <a:lvl1pPr marL="0" indent="0">
              <a:buNone/>
              <a:defRPr sz="1400" b="1" i="0" cap="all" baseline="0">
                <a:solidFill>
                  <a:schemeClr val="bg1">
                    <a:lumMod val="50000"/>
                  </a:schemeClr>
                </a:solidFill>
                <a:latin typeface="Arial" panose="020B0604020202020204" pitchFamily="34" charset="0"/>
                <a:cs typeface="Arial" panose="020B0604020202020204" pitchFamily="34" charset="0"/>
              </a:defRPr>
            </a:lvl1pPr>
            <a:lvl5pPr marL="1828800" indent="0">
              <a:buNone/>
              <a:defRPr/>
            </a:lvl5pPr>
          </a:lstStyle>
          <a:p>
            <a:pPr lvl="0"/>
            <a:r>
              <a:rPr lang="en-US"/>
              <a:t>Kicker text HERE</a:t>
            </a:r>
          </a:p>
        </p:txBody>
      </p:sp>
    </p:spTree>
    <p:extLst>
      <p:ext uri="{BB962C8B-B14F-4D97-AF65-F5344CB8AC3E}">
        <p14:creationId xmlns:p14="http://schemas.microsoft.com/office/powerpoint/2010/main" val="1655383449"/>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10_Custom Layout">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F694B254-5902-40D8-A65D-C5E77C944B9E}"/>
              </a:ext>
            </a:extLst>
          </p:cNvPr>
          <p:cNvSpPr/>
          <p:nvPr userDrawn="1"/>
        </p:nvSpPr>
        <p:spPr>
          <a:xfrm>
            <a:off x="684187" y="1887685"/>
            <a:ext cx="2156546" cy="2443943"/>
          </a:xfrm>
          <a:prstGeom prst="rect">
            <a:avLst/>
          </a:prstGeom>
          <a:solidFill>
            <a:schemeClr val="bg1"/>
          </a:solid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75"/>
          </a:p>
        </p:txBody>
      </p:sp>
      <p:sp>
        <p:nvSpPr>
          <p:cNvPr id="17" name="Rectangle 16">
            <a:extLst>
              <a:ext uri="{FF2B5EF4-FFF2-40B4-BE49-F238E27FC236}">
                <a16:creationId xmlns:a16="http://schemas.microsoft.com/office/drawing/2014/main" id="{FAE3B889-045F-4C5A-BC67-CADAAB336806}"/>
              </a:ext>
            </a:extLst>
          </p:cNvPr>
          <p:cNvSpPr/>
          <p:nvPr userDrawn="1"/>
        </p:nvSpPr>
        <p:spPr>
          <a:xfrm>
            <a:off x="3493469" y="1887685"/>
            <a:ext cx="2156546" cy="2443943"/>
          </a:xfrm>
          <a:prstGeom prst="rect">
            <a:avLst/>
          </a:prstGeom>
          <a:solidFill>
            <a:schemeClr val="bg1"/>
          </a:solid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75"/>
          </a:p>
        </p:txBody>
      </p:sp>
      <p:sp>
        <p:nvSpPr>
          <p:cNvPr id="18" name="Rectangle 17">
            <a:extLst>
              <a:ext uri="{FF2B5EF4-FFF2-40B4-BE49-F238E27FC236}">
                <a16:creationId xmlns:a16="http://schemas.microsoft.com/office/drawing/2014/main" id="{33191BF1-0DAB-4751-838F-31C818CACBC0}"/>
              </a:ext>
            </a:extLst>
          </p:cNvPr>
          <p:cNvSpPr/>
          <p:nvPr userDrawn="1"/>
        </p:nvSpPr>
        <p:spPr>
          <a:xfrm>
            <a:off x="6302751" y="1887685"/>
            <a:ext cx="2156546" cy="2443943"/>
          </a:xfrm>
          <a:prstGeom prst="rect">
            <a:avLst/>
          </a:prstGeom>
          <a:solidFill>
            <a:schemeClr val="bg1"/>
          </a:solid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75"/>
          </a:p>
        </p:txBody>
      </p:sp>
      <p:sp>
        <p:nvSpPr>
          <p:cNvPr id="19" name="Text Placeholder 4">
            <a:extLst>
              <a:ext uri="{FF2B5EF4-FFF2-40B4-BE49-F238E27FC236}">
                <a16:creationId xmlns:a16="http://schemas.microsoft.com/office/drawing/2014/main" id="{0AE4949E-092C-4FEC-920F-E38686FA04ED}"/>
              </a:ext>
            </a:extLst>
          </p:cNvPr>
          <p:cNvSpPr>
            <a:spLocks noGrp="1"/>
          </p:cNvSpPr>
          <p:nvPr>
            <p:ph type="body" sz="quarter" idx="26" hasCustomPrompt="1"/>
          </p:nvPr>
        </p:nvSpPr>
        <p:spPr>
          <a:xfrm>
            <a:off x="850440" y="2144457"/>
            <a:ext cx="1824038" cy="630237"/>
          </a:xfrm>
          <a:prstGeom prst="rect">
            <a:avLst/>
          </a:prstGeom>
        </p:spPr>
        <p:txBody>
          <a:bodyPr/>
          <a:lstStyle>
            <a:lvl1pPr marL="0" indent="0">
              <a:buNone/>
              <a:defRPr sz="2000" b="1" i="0">
                <a:solidFill>
                  <a:schemeClr val="tx1"/>
                </a:solidFill>
                <a:latin typeface="Arial" panose="020B0604020202020204" pitchFamily="34" charset="0"/>
                <a:cs typeface="Arial" panose="020B0604020202020204" pitchFamily="34" charset="0"/>
              </a:defRPr>
            </a:lvl1pPr>
          </a:lstStyle>
          <a:p>
            <a:pPr lvl="0"/>
            <a:r>
              <a:rPr lang="en-US"/>
              <a:t>CURRENT FRAME</a:t>
            </a:r>
          </a:p>
        </p:txBody>
      </p:sp>
      <p:sp>
        <p:nvSpPr>
          <p:cNvPr id="20" name="Text Placeholder 4">
            <a:extLst>
              <a:ext uri="{FF2B5EF4-FFF2-40B4-BE49-F238E27FC236}">
                <a16:creationId xmlns:a16="http://schemas.microsoft.com/office/drawing/2014/main" id="{8DB5A669-275B-49BB-9A4C-7BBB69F65D9A}"/>
              </a:ext>
            </a:extLst>
          </p:cNvPr>
          <p:cNvSpPr>
            <a:spLocks noGrp="1"/>
          </p:cNvSpPr>
          <p:nvPr>
            <p:ph type="body" sz="quarter" idx="27" hasCustomPrompt="1"/>
          </p:nvPr>
        </p:nvSpPr>
        <p:spPr>
          <a:xfrm>
            <a:off x="850440" y="3109657"/>
            <a:ext cx="1824038" cy="630237"/>
          </a:xfrm>
          <a:prstGeom prst="rect">
            <a:avLst/>
          </a:prstGeom>
        </p:spPr>
        <p:txBody>
          <a:bodyPr/>
          <a:lstStyle>
            <a:lvl1pPr marL="0" indent="0">
              <a:buNone/>
              <a:defRPr sz="1600" b="0" i="0">
                <a:solidFill>
                  <a:schemeClr val="tx1"/>
                </a:solidFill>
                <a:latin typeface="Arial" panose="020B0604020202020204" pitchFamily="34" charset="0"/>
                <a:cs typeface="Arial" panose="020B0604020202020204" pitchFamily="34" charset="0"/>
              </a:defRPr>
            </a:lvl1pPr>
          </a:lstStyle>
          <a:p>
            <a:pPr lvl="0"/>
            <a:r>
              <a:rPr lang="en-US"/>
              <a:t>Lorem ipsum</a:t>
            </a:r>
          </a:p>
        </p:txBody>
      </p:sp>
      <p:sp>
        <p:nvSpPr>
          <p:cNvPr id="21" name="Text Placeholder 4">
            <a:extLst>
              <a:ext uri="{FF2B5EF4-FFF2-40B4-BE49-F238E27FC236}">
                <a16:creationId xmlns:a16="http://schemas.microsoft.com/office/drawing/2014/main" id="{EB8E5D2D-D1A6-430F-AF0C-2A2492A75DBE}"/>
              </a:ext>
            </a:extLst>
          </p:cNvPr>
          <p:cNvSpPr>
            <a:spLocks noGrp="1"/>
          </p:cNvSpPr>
          <p:nvPr>
            <p:ph type="body" sz="quarter" idx="28" hasCustomPrompt="1"/>
          </p:nvPr>
        </p:nvSpPr>
        <p:spPr>
          <a:xfrm>
            <a:off x="3654600" y="2144457"/>
            <a:ext cx="1824038" cy="630237"/>
          </a:xfrm>
          <a:prstGeom prst="rect">
            <a:avLst/>
          </a:prstGeom>
        </p:spPr>
        <p:txBody>
          <a:bodyPr/>
          <a:lstStyle>
            <a:lvl1pPr marL="0" indent="0">
              <a:buNone/>
              <a:defRPr sz="2000" b="1" i="0">
                <a:solidFill>
                  <a:schemeClr val="tx1"/>
                </a:solidFill>
                <a:latin typeface="Arial" panose="020B0604020202020204" pitchFamily="34" charset="0"/>
                <a:cs typeface="Arial" panose="020B0604020202020204" pitchFamily="34" charset="0"/>
              </a:defRPr>
            </a:lvl1pPr>
          </a:lstStyle>
          <a:p>
            <a:pPr lvl="0"/>
            <a:r>
              <a:rPr lang="en-US"/>
              <a:t>CURRENT FRAME</a:t>
            </a:r>
          </a:p>
        </p:txBody>
      </p:sp>
      <p:sp>
        <p:nvSpPr>
          <p:cNvPr id="22" name="Text Placeholder 4">
            <a:extLst>
              <a:ext uri="{FF2B5EF4-FFF2-40B4-BE49-F238E27FC236}">
                <a16:creationId xmlns:a16="http://schemas.microsoft.com/office/drawing/2014/main" id="{9DF8938F-2F74-4282-B3AE-1FC2A85108A8}"/>
              </a:ext>
            </a:extLst>
          </p:cNvPr>
          <p:cNvSpPr>
            <a:spLocks noGrp="1"/>
          </p:cNvSpPr>
          <p:nvPr>
            <p:ph type="body" sz="quarter" idx="29" hasCustomPrompt="1"/>
          </p:nvPr>
        </p:nvSpPr>
        <p:spPr>
          <a:xfrm>
            <a:off x="3654600" y="3109657"/>
            <a:ext cx="1824038" cy="630237"/>
          </a:xfrm>
          <a:prstGeom prst="rect">
            <a:avLst/>
          </a:prstGeom>
        </p:spPr>
        <p:txBody>
          <a:bodyPr/>
          <a:lstStyle>
            <a:lvl1pPr marL="0" indent="0">
              <a:buNone/>
              <a:defRPr sz="1600" b="0" i="0">
                <a:solidFill>
                  <a:schemeClr val="tx1"/>
                </a:solidFill>
                <a:latin typeface="Arial" panose="020B0604020202020204" pitchFamily="34" charset="0"/>
                <a:cs typeface="Arial" panose="020B0604020202020204" pitchFamily="34" charset="0"/>
              </a:defRPr>
            </a:lvl1pPr>
          </a:lstStyle>
          <a:p>
            <a:pPr lvl="0"/>
            <a:r>
              <a:rPr lang="en-US"/>
              <a:t>Lorem ipsum</a:t>
            </a:r>
          </a:p>
        </p:txBody>
      </p:sp>
      <p:sp>
        <p:nvSpPr>
          <p:cNvPr id="23" name="Text Placeholder 4">
            <a:extLst>
              <a:ext uri="{FF2B5EF4-FFF2-40B4-BE49-F238E27FC236}">
                <a16:creationId xmlns:a16="http://schemas.microsoft.com/office/drawing/2014/main" id="{02DFBFD1-4085-4EF0-A9B1-57F77FD5C5D4}"/>
              </a:ext>
            </a:extLst>
          </p:cNvPr>
          <p:cNvSpPr>
            <a:spLocks noGrp="1"/>
          </p:cNvSpPr>
          <p:nvPr>
            <p:ph type="body" sz="quarter" idx="30" hasCustomPrompt="1"/>
          </p:nvPr>
        </p:nvSpPr>
        <p:spPr>
          <a:xfrm>
            <a:off x="6468920" y="2144457"/>
            <a:ext cx="1824038" cy="630237"/>
          </a:xfrm>
          <a:prstGeom prst="rect">
            <a:avLst/>
          </a:prstGeom>
        </p:spPr>
        <p:txBody>
          <a:bodyPr/>
          <a:lstStyle>
            <a:lvl1pPr marL="0" indent="0">
              <a:buNone/>
              <a:defRPr sz="2000" b="1" i="0">
                <a:solidFill>
                  <a:schemeClr val="tx1"/>
                </a:solidFill>
                <a:latin typeface="Arial" panose="020B0604020202020204" pitchFamily="34" charset="0"/>
                <a:cs typeface="Arial" panose="020B0604020202020204" pitchFamily="34" charset="0"/>
              </a:defRPr>
            </a:lvl1pPr>
          </a:lstStyle>
          <a:p>
            <a:pPr lvl="0"/>
            <a:r>
              <a:rPr lang="en-US"/>
              <a:t>CURRENT FRAME</a:t>
            </a:r>
          </a:p>
        </p:txBody>
      </p:sp>
      <p:sp>
        <p:nvSpPr>
          <p:cNvPr id="24" name="Text Placeholder 4">
            <a:extLst>
              <a:ext uri="{FF2B5EF4-FFF2-40B4-BE49-F238E27FC236}">
                <a16:creationId xmlns:a16="http://schemas.microsoft.com/office/drawing/2014/main" id="{62DC5B25-12AF-4F44-A3DE-8FDE93430BCC}"/>
              </a:ext>
            </a:extLst>
          </p:cNvPr>
          <p:cNvSpPr>
            <a:spLocks noGrp="1"/>
          </p:cNvSpPr>
          <p:nvPr>
            <p:ph type="body" sz="quarter" idx="31" hasCustomPrompt="1"/>
          </p:nvPr>
        </p:nvSpPr>
        <p:spPr>
          <a:xfrm>
            <a:off x="6468920" y="3109657"/>
            <a:ext cx="1824038" cy="630237"/>
          </a:xfrm>
          <a:prstGeom prst="rect">
            <a:avLst/>
          </a:prstGeom>
        </p:spPr>
        <p:txBody>
          <a:bodyPr/>
          <a:lstStyle>
            <a:lvl1pPr marL="0" indent="0">
              <a:buNone/>
              <a:defRPr sz="1600" b="0" i="0">
                <a:solidFill>
                  <a:schemeClr val="tx1"/>
                </a:solidFill>
                <a:latin typeface="Arial" panose="020B0604020202020204" pitchFamily="34" charset="0"/>
                <a:cs typeface="Arial" panose="020B0604020202020204" pitchFamily="34" charset="0"/>
              </a:defRPr>
            </a:lvl1pPr>
          </a:lstStyle>
          <a:p>
            <a:pPr lvl="0"/>
            <a:r>
              <a:rPr lang="en-US"/>
              <a:t>Lorem ipsum</a:t>
            </a:r>
          </a:p>
        </p:txBody>
      </p:sp>
      <p:sp>
        <p:nvSpPr>
          <p:cNvPr id="25" name="Rectangle 24">
            <a:extLst>
              <a:ext uri="{FF2B5EF4-FFF2-40B4-BE49-F238E27FC236}">
                <a16:creationId xmlns:a16="http://schemas.microsoft.com/office/drawing/2014/main" id="{0228781C-DCCD-4A68-8247-CF08DD07CD90}"/>
              </a:ext>
            </a:extLst>
          </p:cNvPr>
          <p:cNvSpPr/>
          <p:nvPr userDrawn="1"/>
        </p:nvSpPr>
        <p:spPr>
          <a:xfrm>
            <a:off x="684188" y="575613"/>
            <a:ext cx="844325" cy="68713"/>
          </a:xfrm>
          <a:prstGeom prst="rect">
            <a:avLst/>
          </a:prstGeom>
          <a:solidFill>
            <a:srgbClr val="A6192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6" name="Title Placeholder 12">
            <a:extLst>
              <a:ext uri="{FF2B5EF4-FFF2-40B4-BE49-F238E27FC236}">
                <a16:creationId xmlns:a16="http://schemas.microsoft.com/office/drawing/2014/main" id="{21204F1D-AC98-43E7-8654-2AB941ED0735}"/>
              </a:ext>
            </a:extLst>
          </p:cNvPr>
          <p:cNvSpPr>
            <a:spLocks noGrp="1"/>
          </p:cNvSpPr>
          <p:nvPr>
            <p:ph type="title" hasCustomPrompt="1"/>
          </p:nvPr>
        </p:nvSpPr>
        <p:spPr>
          <a:xfrm>
            <a:off x="684187" y="790399"/>
            <a:ext cx="7775110" cy="775597"/>
          </a:xfrm>
          <a:prstGeom prst="rect">
            <a:avLst/>
          </a:prstGeom>
        </p:spPr>
        <p:txBody>
          <a:bodyPr vert="horz" wrap="square" lIns="0" tIns="0" rIns="0" bIns="0" rtlCol="0" anchor="t" anchorCtr="0">
            <a:spAutoFit/>
          </a:bodyPr>
          <a:lstStyle>
            <a:lvl1pPr>
              <a:defRPr sz="2800" b="1">
                <a:latin typeface="Arial" panose="020B0604020202020204" pitchFamily="34" charset="0"/>
                <a:cs typeface="Arial" panose="020B0604020202020204" pitchFamily="34" charset="0"/>
              </a:defRPr>
            </a:lvl1pPr>
          </a:lstStyle>
          <a:p>
            <a:pPr lvl="0"/>
            <a:r>
              <a:rPr lang="en-US"/>
              <a:t>Lorem ipsum dolor sit </a:t>
            </a:r>
            <a:r>
              <a:rPr lang="en-US" err="1"/>
              <a:t>amet</a:t>
            </a:r>
            <a:r>
              <a:rPr lang="en-US"/>
              <a:t> </a:t>
            </a:r>
            <a:r>
              <a:rPr lang="en-US" err="1"/>
              <a:t>consectetur</a:t>
            </a:r>
            <a:br>
              <a:rPr lang="en-US"/>
            </a:br>
            <a:r>
              <a:rPr lang="en-US" err="1"/>
              <a:t>adipisicing</a:t>
            </a:r>
            <a:endParaRPr lang="en-US"/>
          </a:p>
        </p:txBody>
      </p:sp>
      <p:sp>
        <p:nvSpPr>
          <p:cNvPr id="3" name="Text Placeholder 7">
            <a:extLst>
              <a:ext uri="{FF2B5EF4-FFF2-40B4-BE49-F238E27FC236}">
                <a16:creationId xmlns:a16="http://schemas.microsoft.com/office/drawing/2014/main" id="{17147B67-39E7-81BC-1D28-61303E6FA079}"/>
              </a:ext>
            </a:extLst>
          </p:cNvPr>
          <p:cNvSpPr>
            <a:spLocks noGrp="1"/>
          </p:cNvSpPr>
          <p:nvPr>
            <p:ph type="body" sz="quarter" idx="24" hasCustomPrompt="1"/>
          </p:nvPr>
        </p:nvSpPr>
        <p:spPr>
          <a:xfrm>
            <a:off x="580662" y="161681"/>
            <a:ext cx="7540625" cy="267859"/>
          </a:xfrm>
          <a:prstGeom prst="rect">
            <a:avLst/>
          </a:prstGeom>
        </p:spPr>
        <p:txBody>
          <a:bodyPr/>
          <a:lstStyle>
            <a:lvl1pPr marL="0" indent="0">
              <a:buNone/>
              <a:defRPr sz="1400" b="1" i="0" cap="all" baseline="0">
                <a:solidFill>
                  <a:schemeClr val="bg1">
                    <a:lumMod val="50000"/>
                  </a:schemeClr>
                </a:solidFill>
                <a:latin typeface="Arial" panose="020B0604020202020204" pitchFamily="34" charset="0"/>
                <a:cs typeface="Arial" panose="020B0604020202020204" pitchFamily="34" charset="0"/>
              </a:defRPr>
            </a:lvl1pPr>
            <a:lvl5pPr marL="1828800" indent="0">
              <a:buNone/>
              <a:defRPr/>
            </a:lvl5pPr>
          </a:lstStyle>
          <a:p>
            <a:pPr lvl="0"/>
            <a:r>
              <a:rPr lang="en-US"/>
              <a:t>Kicker text HERE</a:t>
            </a:r>
          </a:p>
        </p:txBody>
      </p:sp>
    </p:spTree>
    <p:extLst>
      <p:ext uri="{BB962C8B-B14F-4D97-AF65-F5344CB8AC3E}">
        <p14:creationId xmlns:p14="http://schemas.microsoft.com/office/powerpoint/2010/main" val="1393685106"/>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22_Custom Layout">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F694B254-5902-40D8-A65D-C5E77C944B9E}"/>
              </a:ext>
            </a:extLst>
          </p:cNvPr>
          <p:cNvSpPr/>
          <p:nvPr userDrawn="1"/>
        </p:nvSpPr>
        <p:spPr>
          <a:xfrm>
            <a:off x="684187" y="1887685"/>
            <a:ext cx="2156546" cy="2443943"/>
          </a:xfrm>
          <a:prstGeom prst="rect">
            <a:avLst/>
          </a:prstGeom>
          <a:solidFill>
            <a:schemeClr val="bg1"/>
          </a:solid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75"/>
          </a:p>
        </p:txBody>
      </p:sp>
      <p:sp>
        <p:nvSpPr>
          <p:cNvPr id="17" name="Rectangle 16">
            <a:extLst>
              <a:ext uri="{FF2B5EF4-FFF2-40B4-BE49-F238E27FC236}">
                <a16:creationId xmlns:a16="http://schemas.microsoft.com/office/drawing/2014/main" id="{FAE3B889-045F-4C5A-BC67-CADAAB336806}"/>
              </a:ext>
            </a:extLst>
          </p:cNvPr>
          <p:cNvSpPr/>
          <p:nvPr userDrawn="1"/>
        </p:nvSpPr>
        <p:spPr>
          <a:xfrm>
            <a:off x="3493469" y="1887685"/>
            <a:ext cx="2156546" cy="2443943"/>
          </a:xfrm>
          <a:prstGeom prst="rect">
            <a:avLst/>
          </a:prstGeom>
          <a:solidFill>
            <a:schemeClr val="bg1"/>
          </a:solid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75"/>
          </a:p>
        </p:txBody>
      </p:sp>
      <p:sp>
        <p:nvSpPr>
          <p:cNvPr id="18" name="Rectangle 17">
            <a:extLst>
              <a:ext uri="{FF2B5EF4-FFF2-40B4-BE49-F238E27FC236}">
                <a16:creationId xmlns:a16="http://schemas.microsoft.com/office/drawing/2014/main" id="{33191BF1-0DAB-4751-838F-31C818CACBC0}"/>
              </a:ext>
            </a:extLst>
          </p:cNvPr>
          <p:cNvSpPr/>
          <p:nvPr userDrawn="1"/>
        </p:nvSpPr>
        <p:spPr>
          <a:xfrm>
            <a:off x="6302751" y="1887685"/>
            <a:ext cx="2156546" cy="2443943"/>
          </a:xfrm>
          <a:prstGeom prst="rect">
            <a:avLst/>
          </a:prstGeom>
          <a:solidFill>
            <a:schemeClr val="bg1"/>
          </a:solidFill>
          <a:ln w="381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75"/>
          </a:p>
        </p:txBody>
      </p:sp>
      <p:sp>
        <p:nvSpPr>
          <p:cNvPr id="19" name="Text Placeholder 4">
            <a:extLst>
              <a:ext uri="{FF2B5EF4-FFF2-40B4-BE49-F238E27FC236}">
                <a16:creationId xmlns:a16="http://schemas.microsoft.com/office/drawing/2014/main" id="{0AE4949E-092C-4FEC-920F-E38686FA04ED}"/>
              </a:ext>
            </a:extLst>
          </p:cNvPr>
          <p:cNvSpPr>
            <a:spLocks noGrp="1"/>
          </p:cNvSpPr>
          <p:nvPr>
            <p:ph type="body" sz="quarter" idx="26" hasCustomPrompt="1"/>
          </p:nvPr>
        </p:nvSpPr>
        <p:spPr>
          <a:xfrm>
            <a:off x="850440" y="2144457"/>
            <a:ext cx="1824038" cy="630237"/>
          </a:xfrm>
          <a:prstGeom prst="rect">
            <a:avLst/>
          </a:prstGeom>
        </p:spPr>
        <p:txBody>
          <a:bodyPr/>
          <a:lstStyle>
            <a:lvl1pPr marL="0" indent="0">
              <a:buNone/>
              <a:defRPr sz="2000" b="1" i="0">
                <a:solidFill>
                  <a:schemeClr val="tx1"/>
                </a:solidFill>
                <a:latin typeface="Arial" panose="020B0604020202020204" pitchFamily="34" charset="0"/>
                <a:cs typeface="Arial" panose="020B0604020202020204" pitchFamily="34" charset="0"/>
              </a:defRPr>
            </a:lvl1pPr>
          </a:lstStyle>
          <a:p>
            <a:pPr lvl="0"/>
            <a:r>
              <a:rPr lang="en-US"/>
              <a:t>CURRENT FRAME</a:t>
            </a:r>
          </a:p>
        </p:txBody>
      </p:sp>
      <p:sp>
        <p:nvSpPr>
          <p:cNvPr id="20" name="Text Placeholder 4">
            <a:extLst>
              <a:ext uri="{FF2B5EF4-FFF2-40B4-BE49-F238E27FC236}">
                <a16:creationId xmlns:a16="http://schemas.microsoft.com/office/drawing/2014/main" id="{8DB5A669-275B-49BB-9A4C-7BBB69F65D9A}"/>
              </a:ext>
            </a:extLst>
          </p:cNvPr>
          <p:cNvSpPr>
            <a:spLocks noGrp="1"/>
          </p:cNvSpPr>
          <p:nvPr>
            <p:ph type="body" sz="quarter" idx="27" hasCustomPrompt="1"/>
          </p:nvPr>
        </p:nvSpPr>
        <p:spPr>
          <a:xfrm>
            <a:off x="850440" y="3109657"/>
            <a:ext cx="1824038" cy="630237"/>
          </a:xfrm>
          <a:prstGeom prst="rect">
            <a:avLst/>
          </a:prstGeom>
        </p:spPr>
        <p:txBody>
          <a:bodyPr/>
          <a:lstStyle>
            <a:lvl1pPr marL="0" indent="0">
              <a:buNone/>
              <a:defRPr sz="1600" b="0" i="0">
                <a:solidFill>
                  <a:schemeClr val="tx1"/>
                </a:solidFill>
                <a:latin typeface="Arial" panose="020B0604020202020204" pitchFamily="34" charset="0"/>
                <a:cs typeface="Arial" panose="020B0604020202020204" pitchFamily="34" charset="0"/>
              </a:defRPr>
            </a:lvl1pPr>
          </a:lstStyle>
          <a:p>
            <a:pPr lvl="0"/>
            <a:r>
              <a:rPr lang="en-US"/>
              <a:t>Lorem ipsum</a:t>
            </a:r>
          </a:p>
        </p:txBody>
      </p:sp>
      <p:sp>
        <p:nvSpPr>
          <p:cNvPr id="21" name="Text Placeholder 4">
            <a:extLst>
              <a:ext uri="{FF2B5EF4-FFF2-40B4-BE49-F238E27FC236}">
                <a16:creationId xmlns:a16="http://schemas.microsoft.com/office/drawing/2014/main" id="{EB8E5D2D-D1A6-430F-AF0C-2A2492A75DBE}"/>
              </a:ext>
            </a:extLst>
          </p:cNvPr>
          <p:cNvSpPr>
            <a:spLocks noGrp="1"/>
          </p:cNvSpPr>
          <p:nvPr>
            <p:ph type="body" sz="quarter" idx="28" hasCustomPrompt="1"/>
          </p:nvPr>
        </p:nvSpPr>
        <p:spPr>
          <a:xfrm>
            <a:off x="3654600" y="2144457"/>
            <a:ext cx="1824038" cy="630237"/>
          </a:xfrm>
          <a:prstGeom prst="rect">
            <a:avLst/>
          </a:prstGeom>
        </p:spPr>
        <p:txBody>
          <a:bodyPr/>
          <a:lstStyle>
            <a:lvl1pPr marL="0" indent="0">
              <a:buNone/>
              <a:defRPr sz="2000" b="1" i="0">
                <a:solidFill>
                  <a:schemeClr val="tx1"/>
                </a:solidFill>
                <a:latin typeface="Arial" panose="020B0604020202020204" pitchFamily="34" charset="0"/>
                <a:cs typeface="Arial" panose="020B0604020202020204" pitchFamily="34" charset="0"/>
              </a:defRPr>
            </a:lvl1pPr>
          </a:lstStyle>
          <a:p>
            <a:pPr lvl="0"/>
            <a:r>
              <a:rPr lang="en-US"/>
              <a:t>CURRENT FRAME</a:t>
            </a:r>
          </a:p>
        </p:txBody>
      </p:sp>
      <p:sp>
        <p:nvSpPr>
          <p:cNvPr id="22" name="Text Placeholder 4">
            <a:extLst>
              <a:ext uri="{FF2B5EF4-FFF2-40B4-BE49-F238E27FC236}">
                <a16:creationId xmlns:a16="http://schemas.microsoft.com/office/drawing/2014/main" id="{9DF8938F-2F74-4282-B3AE-1FC2A85108A8}"/>
              </a:ext>
            </a:extLst>
          </p:cNvPr>
          <p:cNvSpPr>
            <a:spLocks noGrp="1"/>
          </p:cNvSpPr>
          <p:nvPr>
            <p:ph type="body" sz="quarter" idx="29" hasCustomPrompt="1"/>
          </p:nvPr>
        </p:nvSpPr>
        <p:spPr>
          <a:xfrm>
            <a:off x="3654600" y="3109657"/>
            <a:ext cx="1824038" cy="630237"/>
          </a:xfrm>
          <a:prstGeom prst="rect">
            <a:avLst/>
          </a:prstGeom>
        </p:spPr>
        <p:txBody>
          <a:bodyPr/>
          <a:lstStyle>
            <a:lvl1pPr marL="0" indent="0">
              <a:buNone/>
              <a:defRPr sz="1600" b="0" i="0">
                <a:solidFill>
                  <a:schemeClr val="tx1"/>
                </a:solidFill>
                <a:latin typeface="Arial" panose="020B0604020202020204" pitchFamily="34" charset="0"/>
                <a:cs typeface="Arial" panose="020B0604020202020204" pitchFamily="34" charset="0"/>
              </a:defRPr>
            </a:lvl1pPr>
          </a:lstStyle>
          <a:p>
            <a:pPr lvl="0"/>
            <a:r>
              <a:rPr lang="en-US"/>
              <a:t>Lorem ipsum</a:t>
            </a:r>
          </a:p>
        </p:txBody>
      </p:sp>
      <p:sp>
        <p:nvSpPr>
          <p:cNvPr id="23" name="Text Placeholder 4">
            <a:extLst>
              <a:ext uri="{FF2B5EF4-FFF2-40B4-BE49-F238E27FC236}">
                <a16:creationId xmlns:a16="http://schemas.microsoft.com/office/drawing/2014/main" id="{02DFBFD1-4085-4EF0-A9B1-57F77FD5C5D4}"/>
              </a:ext>
            </a:extLst>
          </p:cNvPr>
          <p:cNvSpPr>
            <a:spLocks noGrp="1"/>
          </p:cNvSpPr>
          <p:nvPr>
            <p:ph type="body" sz="quarter" idx="30" hasCustomPrompt="1"/>
          </p:nvPr>
        </p:nvSpPr>
        <p:spPr>
          <a:xfrm>
            <a:off x="6468920" y="2144457"/>
            <a:ext cx="1824038" cy="630237"/>
          </a:xfrm>
          <a:prstGeom prst="rect">
            <a:avLst/>
          </a:prstGeom>
        </p:spPr>
        <p:txBody>
          <a:bodyPr/>
          <a:lstStyle>
            <a:lvl1pPr marL="0" indent="0">
              <a:buNone/>
              <a:defRPr sz="2000" b="1" i="0">
                <a:solidFill>
                  <a:schemeClr val="tx1"/>
                </a:solidFill>
                <a:latin typeface="Arial" panose="020B0604020202020204" pitchFamily="34" charset="0"/>
                <a:cs typeface="Arial" panose="020B0604020202020204" pitchFamily="34" charset="0"/>
              </a:defRPr>
            </a:lvl1pPr>
          </a:lstStyle>
          <a:p>
            <a:pPr lvl="0"/>
            <a:r>
              <a:rPr lang="en-US"/>
              <a:t>CURRENT FRAME</a:t>
            </a:r>
          </a:p>
        </p:txBody>
      </p:sp>
      <p:sp>
        <p:nvSpPr>
          <p:cNvPr id="24" name="Text Placeholder 4">
            <a:extLst>
              <a:ext uri="{FF2B5EF4-FFF2-40B4-BE49-F238E27FC236}">
                <a16:creationId xmlns:a16="http://schemas.microsoft.com/office/drawing/2014/main" id="{62DC5B25-12AF-4F44-A3DE-8FDE93430BCC}"/>
              </a:ext>
            </a:extLst>
          </p:cNvPr>
          <p:cNvSpPr>
            <a:spLocks noGrp="1"/>
          </p:cNvSpPr>
          <p:nvPr>
            <p:ph type="body" sz="quarter" idx="31" hasCustomPrompt="1"/>
          </p:nvPr>
        </p:nvSpPr>
        <p:spPr>
          <a:xfrm>
            <a:off x="6468920" y="3109657"/>
            <a:ext cx="1824038" cy="630237"/>
          </a:xfrm>
          <a:prstGeom prst="rect">
            <a:avLst/>
          </a:prstGeom>
        </p:spPr>
        <p:txBody>
          <a:bodyPr/>
          <a:lstStyle>
            <a:lvl1pPr marL="0" indent="0">
              <a:buNone/>
              <a:defRPr sz="1600" b="0" i="0">
                <a:solidFill>
                  <a:schemeClr val="tx1"/>
                </a:solidFill>
                <a:latin typeface="Arial" panose="020B0604020202020204" pitchFamily="34" charset="0"/>
                <a:cs typeface="Arial" panose="020B0604020202020204" pitchFamily="34" charset="0"/>
              </a:defRPr>
            </a:lvl1pPr>
          </a:lstStyle>
          <a:p>
            <a:pPr lvl="0"/>
            <a:r>
              <a:rPr lang="en-US"/>
              <a:t>Lorem ipsum</a:t>
            </a:r>
          </a:p>
        </p:txBody>
      </p:sp>
      <p:sp>
        <p:nvSpPr>
          <p:cNvPr id="25" name="Rectangle 24">
            <a:extLst>
              <a:ext uri="{FF2B5EF4-FFF2-40B4-BE49-F238E27FC236}">
                <a16:creationId xmlns:a16="http://schemas.microsoft.com/office/drawing/2014/main" id="{0228781C-DCCD-4A68-8247-CF08DD07CD90}"/>
              </a:ext>
            </a:extLst>
          </p:cNvPr>
          <p:cNvSpPr/>
          <p:nvPr userDrawn="1"/>
        </p:nvSpPr>
        <p:spPr>
          <a:xfrm>
            <a:off x="684188" y="575613"/>
            <a:ext cx="844325" cy="68713"/>
          </a:xfrm>
          <a:prstGeom prst="rect">
            <a:avLst/>
          </a:prstGeom>
          <a:solidFill>
            <a:srgbClr val="A6192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6" name="Title Placeholder 12">
            <a:extLst>
              <a:ext uri="{FF2B5EF4-FFF2-40B4-BE49-F238E27FC236}">
                <a16:creationId xmlns:a16="http://schemas.microsoft.com/office/drawing/2014/main" id="{21204F1D-AC98-43E7-8654-2AB941ED0735}"/>
              </a:ext>
            </a:extLst>
          </p:cNvPr>
          <p:cNvSpPr>
            <a:spLocks noGrp="1"/>
          </p:cNvSpPr>
          <p:nvPr>
            <p:ph type="title" hasCustomPrompt="1"/>
          </p:nvPr>
        </p:nvSpPr>
        <p:spPr>
          <a:xfrm>
            <a:off x="684187" y="790399"/>
            <a:ext cx="7775110" cy="775597"/>
          </a:xfrm>
          <a:prstGeom prst="rect">
            <a:avLst/>
          </a:prstGeom>
        </p:spPr>
        <p:txBody>
          <a:bodyPr vert="horz" wrap="square" lIns="0" tIns="0" rIns="0" bIns="0" rtlCol="0" anchor="t" anchorCtr="0">
            <a:spAutoFit/>
          </a:bodyPr>
          <a:lstStyle>
            <a:lvl1pPr>
              <a:defRPr sz="2800" b="1">
                <a:latin typeface="Arial" panose="020B0604020202020204" pitchFamily="34" charset="0"/>
                <a:cs typeface="Arial" panose="020B0604020202020204" pitchFamily="34" charset="0"/>
              </a:defRPr>
            </a:lvl1pPr>
          </a:lstStyle>
          <a:p>
            <a:pPr lvl="0"/>
            <a:r>
              <a:rPr lang="en-US"/>
              <a:t>Lorem ipsum dolor sit </a:t>
            </a:r>
            <a:r>
              <a:rPr lang="en-US" err="1"/>
              <a:t>amet</a:t>
            </a:r>
            <a:r>
              <a:rPr lang="en-US"/>
              <a:t> </a:t>
            </a:r>
            <a:r>
              <a:rPr lang="en-US" err="1"/>
              <a:t>consectetur</a:t>
            </a:r>
            <a:br>
              <a:rPr lang="en-US"/>
            </a:br>
            <a:r>
              <a:rPr lang="en-US" err="1"/>
              <a:t>adipisicing</a:t>
            </a:r>
            <a:endParaRPr lang="en-US"/>
          </a:p>
        </p:txBody>
      </p:sp>
      <p:sp>
        <p:nvSpPr>
          <p:cNvPr id="3" name="Text Placeholder 7">
            <a:extLst>
              <a:ext uri="{FF2B5EF4-FFF2-40B4-BE49-F238E27FC236}">
                <a16:creationId xmlns:a16="http://schemas.microsoft.com/office/drawing/2014/main" id="{17147B67-39E7-81BC-1D28-61303E6FA079}"/>
              </a:ext>
            </a:extLst>
          </p:cNvPr>
          <p:cNvSpPr>
            <a:spLocks noGrp="1"/>
          </p:cNvSpPr>
          <p:nvPr>
            <p:ph type="body" sz="quarter" idx="24" hasCustomPrompt="1"/>
          </p:nvPr>
        </p:nvSpPr>
        <p:spPr>
          <a:xfrm>
            <a:off x="580662" y="161681"/>
            <a:ext cx="7540625" cy="267859"/>
          </a:xfrm>
          <a:prstGeom prst="rect">
            <a:avLst/>
          </a:prstGeom>
        </p:spPr>
        <p:txBody>
          <a:bodyPr/>
          <a:lstStyle>
            <a:lvl1pPr marL="0" indent="0">
              <a:buNone/>
              <a:defRPr sz="1400" b="1" i="0" cap="all" baseline="0">
                <a:solidFill>
                  <a:schemeClr val="bg1">
                    <a:lumMod val="50000"/>
                  </a:schemeClr>
                </a:solidFill>
                <a:latin typeface="Arial" panose="020B0604020202020204" pitchFamily="34" charset="0"/>
                <a:cs typeface="Arial" panose="020B0604020202020204" pitchFamily="34" charset="0"/>
              </a:defRPr>
            </a:lvl1pPr>
            <a:lvl5pPr marL="1828800" indent="0">
              <a:buNone/>
              <a:defRPr/>
            </a:lvl5pPr>
          </a:lstStyle>
          <a:p>
            <a:pPr lvl="0"/>
            <a:r>
              <a:rPr lang="en-US"/>
              <a:t>Kicker text HERE</a:t>
            </a:r>
          </a:p>
        </p:txBody>
      </p:sp>
    </p:spTree>
    <p:extLst>
      <p:ext uri="{BB962C8B-B14F-4D97-AF65-F5344CB8AC3E}">
        <p14:creationId xmlns:p14="http://schemas.microsoft.com/office/powerpoint/2010/main" val="3686043133"/>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15_Custom Layout">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F694B254-5902-40D8-A65D-C5E77C944B9E}"/>
              </a:ext>
            </a:extLst>
          </p:cNvPr>
          <p:cNvSpPr/>
          <p:nvPr userDrawn="1"/>
        </p:nvSpPr>
        <p:spPr>
          <a:xfrm>
            <a:off x="684187" y="1887685"/>
            <a:ext cx="2156546" cy="2443943"/>
          </a:xfrm>
          <a:prstGeom prst="rect">
            <a:avLst/>
          </a:prstGeom>
          <a:solidFill>
            <a:schemeClr val="bg1"/>
          </a:solid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75"/>
          </a:p>
        </p:txBody>
      </p:sp>
      <p:sp>
        <p:nvSpPr>
          <p:cNvPr id="17" name="Rectangle 16">
            <a:extLst>
              <a:ext uri="{FF2B5EF4-FFF2-40B4-BE49-F238E27FC236}">
                <a16:creationId xmlns:a16="http://schemas.microsoft.com/office/drawing/2014/main" id="{FAE3B889-045F-4C5A-BC67-CADAAB336806}"/>
              </a:ext>
            </a:extLst>
          </p:cNvPr>
          <p:cNvSpPr/>
          <p:nvPr userDrawn="1"/>
        </p:nvSpPr>
        <p:spPr>
          <a:xfrm>
            <a:off x="3493469" y="1416289"/>
            <a:ext cx="2156546" cy="3565530"/>
          </a:xfrm>
          <a:prstGeom prst="rect">
            <a:avLst/>
          </a:prstGeom>
          <a:solidFill>
            <a:schemeClr val="bg1"/>
          </a:solid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75"/>
          </a:p>
        </p:txBody>
      </p:sp>
      <p:sp>
        <p:nvSpPr>
          <p:cNvPr id="18" name="Rectangle 17">
            <a:extLst>
              <a:ext uri="{FF2B5EF4-FFF2-40B4-BE49-F238E27FC236}">
                <a16:creationId xmlns:a16="http://schemas.microsoft.com/office/drawing/2014/main" id="{33191BF1-0DAB-4751-838F-31C818CACBC0}"/>
              </a:ext>
            </a:extLst>
          </p:cNvPr>
          <p:cNvSpPr/>
          <p:nvPr userDrawn="1"/>
        </p:nvSpPr>
        <p:spPr>
          <a:xfrm>
            <a:off x="6302751" y="1887685"/>
            <a:ext cx="2156546" cy="2443943"/>
          </a:xfrm>
          <a:prstGeom prst="rect">
            <a:avLst/>
          </a:prstGeom>
          <a:solidFill>
            <a:schemeClr val="bg1"/>
          </a:solid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75"/>
          </a:p>
        </p:txBody>
      </p:sp>
      <p:sp>
        <p:nvSpPr>
          <p:cNvPr id="19" name="Text Placeholder 4">
            <a:extLst>
              <a:ext uri="{FF2B5EF4-FFF2-40B4-BE49-F238E27FC236}">
                <a16:creationId xmlns:a16="http://schemas.microsoft.com/office/drawing/2014/main" id="{0AE4949E-092C-4FEC-920F-E38686FA04ED}"/>
              </a:ext>
            </a:extLst>
          </p:cNvPr>
          <p:cNvSpPr>
            <a:spLocks noGrp="1"/>
          </p:cNvSpPr>
          <p:nvPr>
            <p:ph type="body" sz="quarter" idx="26" hasCustomPrompt="1"/>
          </p:nvPr>
        </p:nvSpPr>
        <p:spPr>
          <a:xfrm>
            <a:off x="850440" y="2144457"/>
            <a:ext cx="1824038" cy="630237"/>
          </a:xfrm>
          <a:prstGeom prst="rect">
            <a:avLst/>
          </a:prstGeom>
        </p:spPr>
        <p:txBody>
          <a:bodyPr/>
          <a:lstStyle>
            <a:lvl1pPr marL="0" indent="0">
              <a:buNone/>
              <a:defRPr sz="2000" b="1" i="0">
                <a:solidFill>
                  <a:schemeClr val="tx1"/>
                </a:solidFill>
                <a:latin typeface="Arial" panose="020B0604020202020204" pitchFamily="34" charset="0"/>
                <a:cs typeface="Arial" panose="020B0604020202020204" pitchFamily="34" charset="0"/>
              </a:defRPr>
            </a:lvl1pPr>
          </a:lstStyle>
          <a:p>
            <a:pPr lvl="0"/>
            <a:r>
              <a:rPr lang="en-US"/>
              <a:t>CURRENT FRAME</a:t>
            </a:r>
          </a:p>
        </p:txBody>
      </p:sp>
      <p:sp>
        <p:nvSpPr>
          <p:cNvPr id="20" name="Text Placeholder 4">
            <a:extLst>
              <a:ext uri="{FF2B5EF4-FFF2-40B4-BE49-F238E27FC236}">
                <a16:creationId xmlns:a16="http://schemas.microsoft.com/office/drawing/2014/main" id="{8DB5A669-275B-49BB-9A4C-7BBB69F65D9A}"/>
              </a:ext>
            </a:extLst>
          </p:cNvPr>
          <p:cNvSpPr>
            <a:spLocks noGrp="1"/>
          </p:cNvSpPr>
          <p:nvPr>
            <p:ph type="body" sz="quarter" idx="27" hasCustomPrompt="1"/>
          </p:nvPr>
        </p:nvSpPr>
        <p:spPr>
          <a:xfrm>
            <a:off x="850440" y="3109657"/>
            <a:ext cx="1824038" cy="630237"/>
          </a:xfrm>
          <a:prstGeom prst="rect">
            <a:avLst/>
          </a:prstGeom>
        </p:spPr>
        <p:txBody>
          <a:bodyPr/>
          <a:lstStyle>
            <a:lvl1pPr marL="0" indent="0">
              <a:buNone/>
              <a:defRPr sz="1600" b="0" i="0">
                <a:solidFill>
                  <a:schemeClr val="tx1"/>
                </a:solidFill>
                <a:latin typeface="Arial" panose="020B0604020202020204" pitchFamily="34" charset="0"/>
                <a:cs typeface="Arial" panose="020B0604020202020204" pitchFamily="34" charset="0"/>
              </a:defRPr>
            </a:lvl1pPr>
          </a:lstStyle>
          <a:p>
            <a:pPr lvl="0"/>
            <a:r>
              <a:rPr lang="en-US"/>
              <a:t>Lorem ipsum</a:t>
            </a:r>
          </a:p>
        </p:txBody>
      </p:sp>
      <p:sp>
        <p:nvSpPr>
          <p:cNvPr id="21" name="Text Placeholder 4">
            <a:extLst>
              <a:ext uri="{FF2B5EF4-FFF2-40B4-BE49-F238E27FC236}">
                <a16:creationId xmlns:a16="http://schemas.microsoft.com/office/drawing/2014/main" id="{EB8E5D2D-D1A6-430F-AF0C-2A2492A75DBE}"/>
              </a:ext>
            </a:extLst>
          </p:cNvPr>
          <p:cNvSpPr>
            <a:spLocks noGrp="1"/>
          </p:cNvSpPr>
          <p:nvPr>
            <p:ph type="body" sz="quarter" idx="28" hasCustomPrompt="1"/>
          </p:nvPr>
        </p:nvSpPr>
        <p:spPr>
          <a:xfrm>
            <a:off x="3654600" y="2144457"/>
            <a:ext cx="1824038" cy="630237"/>
          </a:xfrm>
          <a:prstGeom prst="rect">
            <a:avLst/>
          </a:prstGeom>
        </p:spPr>
        <p:txBody>
          <a:bodyPr/>
          <a:lstStyle>
            <a:lvl1pPr marL="0" indent="0">
              <a:buNone/>
              <a:defRPr sz="2000" b="1" i="0">
                <a:solidFill>
                  <a:schemeClr val="tx1"/>
                </a:solidFill>
                <a:latin typeface="Arial" panose="020B0604020202020204" pitchFamily="34" charset="0"/>
                <a:cs typeface="Arial" panose="020B0604020202020204" pitchFamily="34" charset="0"/>
              </a:defRPr>
            </a:lvl1pPr>
          </a:lstStyle>
          <a:p>
            <a:pPr lvl="0"/>
            <a:r>
              <a:rPr lang="en-US"/>
              <a:t>CURRENT FRAME</a:t>
            </a:r>
          </a:p>
        </p:txBody>
      </p:sp>
      <p:sp>
        <p:nvSpPr>
          <p:cNvPr id="22" name="Text Placeholder 4">
            <a:extLst>
              <a:ext uri="{FF2B5EF4-FFF2-40B4-BE49-F238E27FC236}">
                <a16:creationId xmlns:a16="http://schemas.microsoft.com/office/drawing/2014/main" id="{9DF8938F-2F74-4282-B3AE-1FC2A85108A8}"/>
              </a:ext>
            </a:extLst>
          </p:cNvPr>
          <p:cNvSpPr>
            <a:spLocks noGrp="1"/>
          </p:cNvSpPr>
          <p:nvPr>
            <p:ph type="body" sz="quarter" idx="29" hasCustomPrompt="1"/>
          </p:nvPr>
        </p:nvSpPr>
        <p:spPr>
          <a:xfrm>
            <a:off x="3654600" y="3109657"/>
            <a:ext cx="1824038" cy="630237"/>
          </a:xfrm>
          <a:prstGeom prst="rect">
            <a:avLst/>
          </a:prstGeom>
        </p:spPr>
        <p:txBody>
          <a:bodyPr/>
          <a:lstStyle>
            <a:lvl1pPr marL="0" indent="0">
              <a:buNone/>
              <a:defRPr sz="1600" b="0" i="0">
                <a:solidFill>
                  <a:schemeClr val="tx1"/>
                </a:solidFill>
                <a:latin typeface="Arial" panose="020B0604020202020204" pitchFamily="34" charset="0"/>
                <a:cs typeface="Arial" panose="020B0604020202020204" pitchFamily="34" charset="0"/>
              </a:defRPr>
            </a:lvl1pPr>
          </a:lstStyle>
          <a:p>
            <a:pPr lvl="0"/>
            <a:r>
              <a:rPr lang="en-US"/>
              <a:t>Lorem ipsum</a:t>
            </a:r>
          </a:p>
        </p:txBody>
      </p:sp>
      <p:sp>
        <p:nvSpPr>
          <p:cNvPr id="23" name="Text Placeholder 4">
            <a:extLst>
              <a:ext uri="{FF2B5EF4-FFF2-40B4-BE49-F238E27FC236}">
                <a16:creationId xmlns:a16="http://schemas.microsoft.com/office/drawing/2014/main" id="{02DFBFD1-4085-4EF0-A9B1-57F77FD5C5D4}"/>
              </a:ext>
            </a:extLst>
          </p:cNvPr>
          <p:cNvSpPr>
            <a:spLocks noGrp="1"/>
          </p:cNvSpPr>
          <p:nvPr>
            <p:ph type="body" sz="quarter" idx="30" hasCustomPrompt="1"/>
          </p:nvPr>
        </p:nvSpPr>
        <p:spPr>
          <a:xfrm>
            <a:off x="6468920" y="2144457"/>
            <a:ext cx="1824038" cy="630237"/>
          </a:xfrm>
          <a:prstGeom prst="rect">
            <a:avLst/>
          </a:prstGeom>
        </p:spPr>
        <p:txBody>
          <a:bodyPr/>
          <a:lstStyle>
            <a:lvl1pPr marL="0" indent="0">
              <a:buNone/>
              <a:defRPr sz="2000" b="1" i="0">
                <a:solidFill>
                  <a:schemeClr val="tx1"/>
                </a:solidFill>
                <a:latin typeface="Arial" panose="020B0604020202020204" pitchFamily="34" charset="0"/>
                <a:cs typeface="Arial" panose="020B0604020202020204" pitchFamily="34" charset="0"/>
              </a:defRPr>
            </a:lvl1pPr>
          </a:lstStyle>
          <a:p>
            <a:pPr lvl="0"/>
            <a:r>
              <a:rPr lang="en-US"/>
              <a:t>CURRENT FRAME</a:t>
            </a:r>
          </a:p>
        </p:txBody>
      </p:sp>
      <p:sp>
        <p:nvSpPr>
          <p:cNvPr id="24" name="Text Placeholder 4">
            <a:extLst>
              <a:ext uri="{FF2B5EF4-FFF2-40B4-BE49-F238E27FC236}">
                <a16:creationId xmlns:a16="http://schemas.microsoft.com/office/drawing/2014/main" id="{62DC5B25-12AF-4F44-A3DE-8FDE93430BCC}"/>
              </a:ext>
            </a:extLst>
          </p:cNvPr>
          <p:cNvSpPr>
            <a:spLocks noGrp="1"/>
          </p:cNvSpPr>
          <p:nvPr>
            <p:ph type="body" sz="quarter" idx="31" hasCustomPrompt="1"/>
          </p:nvPr>
        </p:nvSpPr>
        <p:spPr>
          <a:xfrm>
            <a:off x="6468920" y="3109657"/>
            <a:ext cx="1824038" cy="630237"/>
          </a:xfrm>
          <a:prstGeom prst="rect">
            <a:avLst/>
          </a:prstGeom>
        </p:spPr>
        <p:txBody>
          <a:bodyPr/>
          <a:lstStyle>
            <a:lvl1pPr marL="0" indent="0">
              <a:buNone/>
              <a:defRPr sz="1600" b="0" i="0">
                <a:solidFill>
                  <a:schemeClr val="tx1"/>
                </a:solidFill>
                <a:latin typeface="Arial" panose="020B0604020202020204" pitchFamily="34" charset="0"/>
                <a:cs typeface="Arial" panose="020B0604020202020204" pitchFamily="34" charset="0"/>
              </a:defRPr>
            </a:lvl1pPr>
          </a:lstStyle>
          <a:p>
            <a:pPr lvl="0"/>
            <a:r>
              <a:rPr lang="en-US"/>
              <a:t>Lorem ipsum</a:t>
            </a:r>
          </a:p>
        </p:txBody>
      </p:sp>
      <p:sp>
        <p:nvSpPr>
          <p:cNvPr id="25" name="Rectangle 24">
            <a:extLst>
              <a:ext uri="{FF2B5EF4-FFF2-40B4-BE49-F238E27FC236}">
                <a16:creationId xmlns:a16="http://schemas.microsoft.com/office/drawing/2014/main" id="{0228781C-DCCD-4A68-8247-CF08DD07CD90}"/>
              </a:ext>
            </a:extLst>
          </p:cNvPr>
          <p:cNvSpPr/>
          <p:nvPr userDrawn="1"/>
        </p:nvSpPr>
        <p:spPr>
          <a:xfrm>
            <a:off x="684188" y="575613"/>
            <a:ext cx="844325" cy="68713"/>
          </a:xfrm>
          <a:prstGeom prst="rect">
            <a:avLst/>
          </a:prstGeom>
          <a:solidFill>
            <a:srgbClr val="A6192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6" name="Title Placeholder 12">
            <a:extLst>
              <a:ext uri="{FF2B5EF4-FFF2-40B4-BE49-F238E27FC236}">
                <a16:creationId xmlns:a16="http://schemas.microsoft.com/office/drawing/2014/main" id="{21204F1D-AC98-43E7-8654-2AB941ED0735}"/>
              </a:ext>
            </a:extLst>
          </p:cNvPr>
          <p:cNvSpPr>
            <a:spLocks noGrp="1"/>
          </p:cNvSpPr>
          <p:nvPr>
            <p:ph type="title" hasCustomPrompt="1"/>
          </p:nvPr>
        </p:nvSpPr>
        <p:spPr>
          <a:xfrm>
            <a:off x="684187" y="790399"/>
            <a:ext cx="7775110" cy="775597"/>
          </a:xfrm>
          <a:prstGeom prst="rect">
            <a:avLst/>
          </a:prstGeom>
        </p:spPr>
        <p:txBody>
          <a:bodyPr vert="horz" wrap="square" lIns="0" tIns="0" rIns="0" bIns="0" rtlCol="0" anchor="t" anchorCtr="0">
            <a:spAutoFit/>
          </a:bodyPr>
          <a:lstStyle>
            <a:lvl1pPr>
              <a:defRPr sz="2800" b="1">
                <a:latin typeface="Arial" panose="020B0604020202020204" pitchFamily="34" charset="0"/>
                <a:cs typeface="Arial" panose="020B0604020202020204" pitchFamily="34" charset="0"/>
              </a:defRPr>
            </a:lvl1pPr>
          </a:lstStyle>
          <a:p>
            <a:pPr lvl="0"/>
            <a:r>
              <a:rPr lang="en-US"/>
              <a:t>Lorem ipsum dolor sit </a:t>
            </a:r>
            <a:r>
              <a:rPr lang="en-US" err="1"/>
              <a:t>amet</a:t>
            </a:r>
            <a:r>
              <a:rPr lang="en-US"/>
              <a:t> </a:t>
            </a:r>
            <a:r>
              <a:rPr lang="en-US" err="1"/>
              <a:t>consectetur</a:t>
            </a:r>
            <a:br>
              <a:rPr lang="en-US"/>
            </a:br>
            <a:r>
              <a:rPr lang="en-US" err="1"/>
              <a:t>adipisicing</a:t>
            </a:r>
            <a:endParaRPr lang="en-US"/>
          </a:p>
        </p:txBody>
      </p:sp>
      <p:sp>
        <p:nvSpPr>
          <p:cNvPr id="3" name="Text Placeholder 7">
            <a:extLst>
              <a:ext uri="{FF2B5EF4-FFF2-40B4-BE49-F238E27FC236}">
                <a16:creationId xmlns:a16="http://schemas.microsoft.com/office/drawing/2014/main" id="{BE1D72E0-3270-D017-586E-972004483372}"/>
              </a:ext>
            </a:extLst>
          </p:cNvPr>
          <p:cNvSpPr>
            <a:spLocks noGrp="1"/>
          </p:cNvSpPr>
          <p:nvPr>
            <p:ph type="body" sz="quarter" idx="24" hasCustomPrompt="1"/>
          </p:nvPr>
        </p:nvSpPr>
        <p:spPr>
          <a:xfrm>
            <a:off x="580662" y="161681"/>
            <a:ext cx="7540625" cy="267859"/>
          </a:xfrm>
          <a:prstGeom prst="rect">
            <a:avLst/>
          </a:prstGeom>
        </p:spPr>
        <p:txBody>
          <a:bodyPr/>
          <a:lstStyle>
            <a:lvl1pPr marL="0" indent="0">
              <a:buNone/>
              <a:defRPr sz="1400" b="1" i="0" cap="all" baseline="0">
                <a:solidFill>
                  <a:schemeClr val="bg1">
                    <a:lumMod val="50000"/>
                  </a:schemeClr>
                </a:solidFill>
                <a:latin typeface="Arial" panose="020B0604020202020204" pitchFamily="34" charset="0"/>
                <a:cs typeface="Arial" panose="020B0604020202020204" pitchFamily="34" charset="0"/>
              </a:defRPr>
            </a:lvl1pPr>
            <a:lvl5pPr marL="1828800" indent="0">
              <a:buNone/>
              <a:defRPr/>
            </a:lvl5pPr>
          </a:lstStyle>
          <a:p>
            <a:pPr lvl="0"/>
            <a:r>
              <a:rPr lang="en-US"/>
              <a:t>Kicker text HERE</a:t>
            </a:r>
          </a:p>
        </p:txBody>
      </p:sp>
    </p:spTree>
    <p:extLst>
      <p:ext uri="{BB962C8B-B14F-4D97-AF65-F5344CB8AC3E}">
        <p14:creationId xmlns:p14="http://schemas.microsoft.com/office/powerpoint/2010/main" val="1227862454"/>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23_Custom Layout">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F694B254-5902-40D8-A65D-C5E77C944B9E}"/>
              </a:ext>
            </a:extLst>
          </p:cNvPr>
          <p:cNvSpPr/>
          <p:nvPr userDrawn="1"/>
        </p:nvSpPr>
        <p:spPr>
          <a:xfrm>
            <a:off x="684187" y="1887685"/>
            <a:ext cx="2156546" cy="2443943"/>
          </a:xfrm>
          <a:prstGeom prst="rect">
            <a:avLst/>
          </a:prstGeom>
          <a:solidFill>
            <a:schemeClr val="bg1"/>
          </a:solid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75"/>
          </a:p>
        </p:txBody>
      </p:sp>
      <p:sp>
        <p:nvSpPr>
          <p:cNvPr id="17" name="Rectangle 16">
            <a:extLst>
              <a:ext uri="{FF2B5EF4-FFF2-40B4-BE49-F238E27FC236}">
                <a16:creationId xmlns:a16="http://schemas.microsoft.com/office/drawing/2014/main" id="{FAE3B889-045F-4C5A-BC67-CADAAB336806}"/>
              </a:ext>
            </a:extLst>
          </p:cNvPr>
          <p:cNvSpPr/>
          <p:nvPr userDrawn="1"/>
        </p:nvSpPr>
        <p:spPr>
          <a:xfrm>
            <a:off x="3493469" y="1416289"/>
            <a:ext cx="2156546" cy="3565530"/>
          </a:xfrm>
          <a:prstGeom prst="rect">
            <a:avLst/>
          </a:prstGeom>
          <a:solidFill>
            <a:schemeClr val="bg1"/>
          </a:solid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75"/>
          </a:p>
        </p:txBody>
      </p:sp>
      <p:sp>
        <p:nvSpPr>
          <p:cNvPr id="18" name="Rectangle 17">
            <a:extLst>
              <a:ext uri="{FF2B5EF4-FFF2-40B4-BE49-F238E27FC236}">
                <a16:creationId xmlns:a16="http://schemas.microsoft.com/office/drawing/2014/main" id="{33191BF1-0DAB-4751-838F-31C818CACBC0}"/>
              </a:ext>
            </a:extLst>
          </p:cNvPr>
          <p:cNvSpPr/>
          <p:nvPr userDrawn="1"/>
        </p:nvSpPr>
        <p:spPr>
          <a:xfrm>
            <a:off x="6302751" y="1887685"/>
            <a:ext cx="2156546" cy="2443943"/>
          </a:xfrm>
          <a:prstGeom prst="rect">
            <a:avLst/>
          </a:prstGeom>
          <a:solidFill>
            <a:schemeClr val="bg1"/>
          </a:solidFill>
          <a:ln w="381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75"/>
          </a:p>
        </p:txBody>
      </p:sp>
      <p:sp>
        <p:nvSpPr>
          <p:cNvPr id="19" name="Text Placeholder 4">
            <a:extLst>
              <a:ext uri="{FF2B5EF4-FFF2-40B4-BE49-F238E27FC236}">
                <a16:creationId xmlns:a16="http://schemas.microsoft.com/office/drawing/2014/main" id="{0AE4949E-092C-4FEC-920F-E38686FA04ED}"/>
              </a:ext>
            </a:extLst>
          </p:cNvPr>
          <p:cNvSpPr>
            <a:spLocks noGrp="1"/>
          </p:cNvSpPr>
          <p:nvPr>
            <p:ph type="body" sz="quarter" idx="26" hasCustomPrompt="1"/>
          </p:nvPr>
        </p:nvSpPr>
        <p:spPr>
          <a:xfrm>
            <a:off x="850440" y="2144457"/>
            <a:ext cx="1824038" cy="630237"/>
          </a:xfrm>
          <a:prstGeom prst="rect">
            <a:avLst/>
          </a:prstGeom>
        </p:spPr>
        <p:txBody>
          <a:bodyPr/>
          <a:lstStyle>
            <a:lvl1pPr marL="0" indent="0">
              <a:buNone/>
              <a:defRPr sz="2000" b="1" i="0">
                <a:solidFill>
                  <a:schemeClr val="tx1"/>
                </a:solidFill>
                <a:latin typeface="Arial" panose="020B0604020202020204" pitchFamily="34" charset="0"/>
                <a:cs typeface="Arial" panose="020B0604020202020204" pitchFamily="34" charset="0"/>
              </a:defRPr>
            </a:lvl1pPr>
          </a:lstStyle>
          <a:p>
            <a:pPr lvl="0"/>
            <a:r>
              <a:rPr lang="en-US"/>
              <a:t>CURRENT FRAME</a:t>
            </a:r>
          </a:p>
        </p:txBody>
      </p:sp>
      <p:sp>
        <p:nvSpPr>
          <p:cNvPr id="20" name="Text Placeholder 4">
            <a:extLst>
              <a:ext uri="{FF2B5EF4-FFF2-40B4-BE49-F238E27FC236}">
                <a16:creationId xmlns:a16="http://schemas.microsoft.com/office/drawing/2014/main" id="{8DB5A669-275B-49BB-9A4C-7BBB69F65D9A}"/>
              </a:ext>
            </a:extLst>
          </p:cNvPr>
          <p:cNvSpPr>
            <a:spLocks noGrp="1"/>
          </p:cNvSpPr>
          <p:nvPr>
            <p:ph type="body" sz="quarter" idx="27" hasCustomPrompt="1"/>
          </p:nvPr>
        </p:nvSpPr>
        <p:spPr>
          <a:xfrm>
            <a:off x="850440" y="3109657"/>
            <a:ext cx="1824038" cy="630237"/>
          </a:xfrm>
          <a:prstGeom prst="rect">
            <a:avLst/>
          </a:prstGeom>
        </p:spPr>
        <p:txBody>
          <a:bodyPr/>
          <a:lstStyle>
            <a:lvl1pPr marL="0" indent="0">
              <a:buNone/>
              <a:defRPr sz="1600" b="0" i="0">
                <a:solidFill>
                  <a:schemeClr val="tx1"/>
                </a:solidFill>
                <a:latin typeface="Arial" panose="020B0604020202020204" pitchFamily="34" charset="0"/>
                <a:cs typeface="Arial" panose="020B0604020202020204" pitchFamily="34" charset="0"/>
              </a:defRPr>
            </a:lvl1pPr>
          </a:lstStyle>
          <a:p>
            <a:pPr lvl="0"/>
            <a:r>
              <a:rPr lang="en-US"/>
              <a:t>Lorem ipsum</a:t>
            </a:r>
          </a:p>
        </p:txBody>
      </p:sp>
      <p:sp>
        <p:nvSpPr>
          <p:cNvPr id="21" name="Text Placeholder 4">
            <a:extLst>
              <a:ext uri="{FF2B5EF4-FFF2-40B4-BE49-F238E27FC236}">
                <a16:creationId xmlns:a16="http://schemas.microsoft.com/office/drawing/2014/main" id="{EB8E5D2D-D1A6-430F-AF0C-2A2492A75DBE}"/>
              </a:ext>
            </a:extLst>
          </p:cNvPr>
          <p:cNvSpPr>
            <a:spLocks noGrp="1"/>
          </p:cNvSpPr>
          <p:nvPr>
            <p:ph type="body" sz="quarter" idx="28" hasCustomPrompt="1"/>
          </p:nvPr>
        </p:nvSpPr>
        <p:spPr>
          <a:xfrm>
            <a:off x="3654600" y="2144457"/>
            <a:ext cx="1824038" cy="630237"/>
          </a:xfrm>
          <a:prstGeom prst="rect">
            <a:avLst/>
          </a:prstGeom>
        </p:spPr>
        <p:txBody>
          <a:bodyPr/>
          <a:lstStyle>
            <a:lvl1pPr marL="0" indent="0">
              <a:buNone/>
              <a:defRPr sz="2000" b="1" i="0">
                <a:solidFill>
                  <a:schemeClr val="tx1"/>
                </a:solidFill>
                <a:latin typeface="Arial" panose="020B0604020202020204" pitchFamily="34" charset="0"/>
                <a:cs typeface="Arial" panose="020B0604020202020204" pitchFamily="34" charset="0"/>
              </a:defRPr>
            </a:lvl1pPr>
          </a:lstStyle>
          <a:p>
            <a:pPr lvl="0"/>
            <a:r>
              <a:rPr lang="en-US"/>
              <a:t>CURRENT FRAME</a:t>
            </a:r>
          </a:p>
        </p:txBody>
      </p:sp>
      <p:sp>
        <p:nvSpPr>
          <p:cNvPr id="22" name="Text Placeholder 4">
            <a:extLst>
              <a:ext uri="{FF2B5EF4-FFF2-40B4-BE49-F238E27FC236}">
                <a16:creationId xmlns:a16="http://schemas.microsoft.com/office/drawing/2014/main" id="{9DF8938F-2F74-4282-B3AE-1FC2A85108A8}"/>
              </a:ext>
            </a:extLst>
          </p:cNvPr>
          <p:cNvSpPr>
            <a:spLocks noGrp="1"/>
          </p:cNvSpPr>
          <p:nvPr>
            <p:ph type="body" sz="quarter" idx="29" hasCustomPrompt="1"/>
          </p:nvPr>
        </p:nvSpPr>
        <p:spPr>
          <a:xfrm>
            <a:off x="3654600" y="3109657"/>
            <a:ext cx="1824038" cy="630237"/>
          </a:xfrm>
          <a:prstGeom prst="rect">
            <a:avLst/>
          </a:prstGeom>
        </p:spPr>
        <p:txBody>
          <a:bodyPr/>
          <a:lstStyle>
            <a:lvl1pPr marL="0" indent="0">
              <a:buNone/>
              <a:defRPr sz="1600" b="0" i="0">
                <a:solidFill>
                  <a:schemeClr val="tx1"/>
                </a:solidFill>
                <a:latin typeface="Arial" panose="020B0604020202020204" pitchFamily="34" charset="0"/>
                <a:cs typeface="Arial" panose="020B0604020202020204" pitchFamily="34" charset="0"/>
              </a:defRPr>
            </a:lvl1pPr>
          </a:lstStyle>
          <a:p>
            <a:pPr lvl="0"/>
            <a:r>
              <a:rPr lang="en-US"/>
              <a:t>Lorem ipsum</a:t>
            </a:r>
          </a:p>
        </p:txBody>
      </p:sp>
      <p:sp>
        <p:nvSpPr>
          <p:cNvPr id="23" name="Text Placeholder 4">
            <a:extLst>
              <a:ext uri="{FF2B5EF4-FFF2-40B4-BE49-F238E27FC236}">
                <a16:creationId xmlns:a16="http://schemas.microsoft.com/office/drawing/2014/main" id="{02DFBFD1-4085-4EF0-A9B1-57F77FD5C5D4}"/>
              </a:ext>
            </a:extLst>
          </p:cNvPr>
          <p:cNvSpPr>
            <a:spLocks noGrp="1"/>
          </p:cNvSpPr>
          <p:nvPr>
            <p:ph type="body" sz="quarter" idx="30" hasCustomPrompt="1"/>
          </p:nvPr>
        </p:nvSpPr>
        <p:spPr>
          <a:xfrm>
            <a:off x="6468920" y="2144457"/>
            <a:ext cx="1824038" cy="630237"/>
          </a:xfrm>
          <a:prstGeom prst="rect">
            <a:avLst/>
          </a:prstGeom>
        </p:spPr>
        <p:txBody>
          <a:bodyPr/>
          <a:lstStyle>
            <a:lvl1pPr marL="0" indent="0">
              <a:buNone/>
              <a:defRPr sz="2000" b="1" i="0">
                <a:solidFill>
                  <a:schemeClr val="tx1"/>
                </a:solidFill>
                <a:latin typeface="Arial" panose="020B0604020202020204" pitchFamily="34" charset="0"/>
                <a:cs typeface="Arial" panose="020B0604020202020204" pitchFamily="34" charset="0"/>
              </a:defRPr>
            </a:lvl1pPr>
          </a:lstStyle>
          <a:p>
            <a:pPr lvl="0"/>
            <a:r>
              <a:rPr lang="en-US"/>
              <a:t>CURRENT FRAME</a:t>
            </a:r>
          </a:p>
        </p:txBody>
      </p:sp>
      <p:sp>
        <p:nvSpPr>
          <p:cNvPr id="24" name="Text Placeholder 4">
            <a:extLst>
              <a:ext uri="{FF2B5EF4-FFF2-40B4-BE49-F238E27FC236}">
                <a16:creationId xmlns:a16="http://schemas.microsoft.com/office/drawing/2014/main" id="{62DC5B25-12AF-4F44-A3DE-8FDE93430BCC}"/>
              </a:ext>
            </a:extLst>
          </p:cNvPr>
          <p:cNvSpPr>
            <a:spLocks noGrp="1"/>
          </p:cNvSpPr>
          <p:nvPr>
            <p:ph type="body" sz="quarter" idx="31" hasCustomPrompt="1"/>
          </p:nvPr>
        </p:nvSpPr>
        <p:spPr>
          <a:xfrm>
            <a:off x="6468920" y="3109657"/>
            <a:ext cx="1824038" cy="630237"/>
          </a:xfrm>
          <a:prstGeom prst="rect">
            <a:avLst/>
          </a:prstGeom>
        </p:spPr>
        <p:txBody>
          <a:bodyPr/>
          <a:lstStyle>
            <a:lvl1pPr marL="0" indent="0">
              <a:buNone/>
              <a:defRPr sz="1600" b="0" i="0">
                <a:solidFill>
                  <a:schemeClr val="tx1"/>
                </a:solidFill>
                <a:latin typeface="Arial" panose="020B0604020202020204" pitchFamily="34" charset="0"/>
                <a:cs typeface="Arial" panose="020B0604020202020204" pitchFamily="34" charset="0"/>
              </a:defRPr>
            </a:lvl1pPr>
          </a:lstStyle>
          <a:p>
            <a:pPr lvl="0"/>
            <a:r>
              <a:rPr lang="en-US"/>
              <a:t>Lorem ipsum</a:t>
            </a:r>
          </a:p>
        </p:txBody>
      </p:sp>
      <p:sp>
        <p:nvSpPr>
          <p:cNvPr id="25" name="Rectangle 24">
            <a:extLst>
              <a:ext uri="{FF2B5EF4-FFF2-40B4-BE49-F238E27FC236}">
                <a16:creationId xmlns:a16="http://schemas.microsoft.com/office/drawing/2014/main" id="{0228781C-DCCD-4A68-8247-CF08DD07CD90}"/>
              </a:ext>
            </a:extLst>
          </p:cNvPr>
          <p:cNvSpPr/>
          <p:nvPr userDrawn="1"/>
        </p:nvSpPr>
        <p:spPr>
          <a:xfrm>
            <a:off x="684188" y="575613"/>
            <a:ext cx="844325" cy="68713"/>
          </a:xfrm>
          <a:prstGeom prst="rect">
            <a:avLst/>
          </a:prstGeom>
          <a:solidFill>
            <a:srgbClr val="A6192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6" name="Title Placeholder 12">
            <a:extLst>
              <a:ext uri="{FF2B5EF4-FFF2-40B4-BE49-F238E27FC236}">
                <a16:creationId xmlns:a16="http://schemas.microsoft.com/office/drawing/2014/main" id="{21204F1D-AC98-43E7-8654-2AB941ED0735}"/>
              </a:ext>
            </a:extLst>
          </p:cNvPr>
          <p:cNvSpPr>
            <a:spLocks noGrp="1"/>
          </p:cNvSpPr>
          <p:nvPr>
            <p:ph type="title" hasCustomPrompt="1"/>
          </p:nvPr>
        </p:nvSpPr>
        <p:spPr>
          <a:xfrm>
            <a:off x="684187" y="790399"/>
            <a:ext cx="7775110" cy="775597"/>
          </a:xfrm>
          <a:prstGeom prst="rect">
            <a:avLst/>
          </a:prstGeom>
        </p:spPr>
        <p:txBody>
          <a:bodyPr vert="horz" wrap="square" lIns="0" tIns="0" rIns="0" bIns="0" rtlCol="0" anchor="t" anchorCtr="0">
            <a:spAutoFit/>
          </a:bodyPr>
          <a:lstStyle>
            <a:lvl1pPr>
              <a:defRPr sz="2800" b="1">
                <a:latin typeface="Arial" panose="020B0604020202020204" pitchFamily="34" charset="0"/>
                <a:cs typeface="Arial" panose="020B0604020202020204" pitchFamily="34" charset="0"/>
              </a:defRPr>
            </a:lvl1pPr>
          </a:lstStyle>
          <a:p>
            <a:pPr lvl="0"/>
            <a:r>
              <a:rPr lang="en-US"/>
              <a:t>Lorem ipsum dolor sit </a:t>
            </a:r>
            <a:r>
              <a:rPr lang="en-US" err="1"/>
              <a:t>amet</a:t>
            </a:r>
            <a:r>
              <a:rPr lang="en-US"/>
              <a:t> </a:t>
            </a:r>
            <a:r>
              <a:rPr lang="en-US" err="1"/>
              <a:t>consectetur</a:t>
            </a:r>
            <a:br>
              <a:rPr lang="en-US"/>
            </a:br>
            <a:r>
              <a:rPr lang="en-US" err="1"/>
              <a:t>adipisicing</a:t>
            </a:r>
            <a:endParaRPr lang="en-US"/>
          </a:p>
        </p:txBody>
      </p:sp>
      <p:sp>
        <p:nvSpPr>
          <p:cNvPr id="3" name="Text Placeholder 7">
            <a:extLst>
              <a:ext uri="{FF2B5EF4-FFF2-40B4-BE49-F238E27FC236}">
                <a16:creationId xmlns:a16="http://schemas.microsoft.com/office/drawing/2014/main" id="{BE1D72E0-3270-D017-586E-972004483372}"/>
              </a:ext>
            </a:extLst>
          </p:cNvPr>
          <p:cNvSpPr>
            <a:spLocks noGrp="1"/>
          </p:cNvSpPr>
          <p:nvPr>
            <p:ph type="body" sz="quarter" idx="24" hasCustomPrompt="1"/>
          </p:nvPr>
        </p:nvSpPr>
        <p:spPr>
          <a:xfrm>
            <a:off x="580662" y="161681"/>
            <a:ext cx="7540625" cy="267859"/>
          </a:xfrm>
          <a:prstGeom prst="rect">
            <a:avLst/>
          </a:prstGeom>
        </p:spPr>
        <p:txBody>
          <a:bodyPr/>
          <a:lstStyle>
            <a:lvl1pPr marL="0" indent="0">
              <a:buNone/>
              <a:defRPr sz="1400" b="1" i="0" cap="all" baseline="0">
                <a:solidFill>
                  <a:schemeClr val="bg1">
                    <a:lumMod val="50000"/>
                  </a:schemeClr>
                </a:solidFill>
                <a:latin typeface="Arial" panose="020B0604020202020204" pitchFamily="34" charset="0"/>
                <a:cs typeface="Arial" panose="020B0604020202020204" pitchFamily="34" charset="0"/>
              </a:defRPr>
            </a:lvl1pPr>
            <a:lvl5pPr marL="1828800" indent="0">
              <a:buNone/>
              <a:defRPr/>
            </a:lvl5pPr>
          </a:lstStyle>
          <a:p>
            <a:pPr lvl="0"/>
            <a:r>
              <a:rPr lang="en-US"/>
              <a:t>Kicker text HERE</a:t>
            </a:r>
          </a:p>
        </p:txBody>
      </p:sp>
    </p:spTree>
    <p:extLst>
      <p:ext uri="{BB962C8B-B14F-4D97-AF65-F5344CB8AC3E}">
        <p14:creationId xmlns:p14="http://schemas.microsoft.com/office/powerpoint/2010/main" val="741345157"/>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16_Custom Layout">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F694B254-5902-40D8-A65D-C5E77C944B9E}"/>
              </a:ext>
            </a:extLst>
          </p:cNvPr>
          <p:cNvSpPr/>
          <p:nvPr userDrawn="1"/>
        </p:nvSpPr>
        <p:spPr>
          <a:xfrm>
            <a:off x="684187" y="1887685"/>
            <a:ext cx="1780717" cy="2443943"/>
          </a:xfrm>
          <a:prstGeom prst="rect">
            <a:avLst/>
          </a:prstGeom>
          <a:solidFill>
            <a:schemeClr val="bg1"/>
          </a:solid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75"/>
          </a:p>
        </p:txBody>
      </p:sp>
      <p:sp>
        <p:nvSpPr>
          <p:cNvPr id="19" name="Text Placeholder 4">
            <a:extLst>
              <a:ext uri="{FF2B5EF4-FFF2-40B4-BE49-F238E27FC236}">
                <a16:creationId xmlns:a16="http://schemas.microsoft.com/office/drawing/2014/main" id="{0AE4949E-092C-4FEC-920F-E38686FA04ED}"/>
              </a:ext>
            </a:extLst>
          </p:cNvPr>
          <p:cNvSpPr>
            <a:spLocks noGrp="1"/>
          </p:cNvSpPr>
          <p:nvPr>
            <p:ph type="body" sz="quarter" idx="26" hasCustomPrompt="1"/>
          </p:nvPr>
        </p:nvSpPr>
        <p:spPr>
          <a:xfrm>
            <a:off x="835459" y="2018023"/>
            <a:ext cx="1465377" cy="255332"/>
          </a:xfrm>
          <a:prstGeom prst="rect">
            <a:avLst/>
          </a:prstGeom>
        </p:spPr>
        <p:txBody>
          <a:bodyPr lIns="0" rIns="0"/>
          <a:lstStyle>
            <a:lvl1pPr marL="0" indent="0">
              <a:buNone/>
              <a:defRPr sz="1200" b="1" i="0">
                <a:solidFill>
                  <a:schemeClr val="accent1"/>
                </a:solidFill>
                <a:latin typeface="Arial" panose="020B0604020202020204" pitchFamily="34" charset="0"/>
                <a:cs typeface="Arial" panose="020B0604020202020204" pitchFamily="34" charset="0"/>
              </a:defRPr>
            </a:lvl1pPr>
          </a:lstStyle>
          <a:p>
            <a:pPr lvl="0"/>
            <a:r>
              <a:rPr lang="en-US"/>
              <a:t>CURRENT FRAME</a:t>
            </a:r>
          </a:p>
        </p:txBody>
      </p:sp>
      <p:sp>
        <p:nvSpPr>
          <p:cNvPr id="20" name="Text Placeholder 4">
            <a:extLst>
              <a:ext uri="{FF2B5EF4-FFF2-40B4-BE49-F238E27FC236}">
                <a16:creationId xmlns:a16="http://schemas.microsoft.com/office/drawing/2014/main" id="{8DB5A669-275B-49BB-9A4C-7BBB69F65D9A}"/>
              </a:ext>
            </a:extLst>
          </p:cNvPr>
          <p:cNvSpPr>
            <a:spLocks noGrp="1"/>
          </p:cNvSpPr>
          <p:nvPr>
            <p:ph type="body" sz="quarter" idx="27" hasCustomPrompt="1"/>
          </p:nvPr>
        </p:nvSpPr>
        <p:spPr>
          <a:xfrm>
            <a:off x="850440" y="2475779"/>
            <a:ext cx="1465377" cy="1688711"/>
          </a:xfrm>
          <a:prstGeom prst="rect">
            <a:avLst/>
          </a:prstGeom>
        </p:spPr>
        <p:txBody>
          <a:bodyPr lIns="0" rIns="0"/>
          <a:lstStyle>
            <a:lvl1pPr marL="285750" indent="-285750">
              <a:buClr>
                <a:schemeClr val="accent4"/>
              </a:buClr>
              <a:buFont typeface="Wingdings" pitchFamily="2" charset="2"/>
              <a:buChar char="§"/>
              <a:defRPr sz="1200" b="0" i="0">
                <a:solidFill>
                  <a:schemeClr val="tx1"/>
                </a:solidFill>
                <a:latin typeface="Arial" panose="020B0604020202020204" pitchFamily="34" charset="0"/>
                <a:cs typeface="Arial" panose="020B0604020202020204" pitchFamily="34" charset="0"/>
              </a:defRPr>
            </a:lvl1pPr>
          </a:lstStyle>
          <a:p>
            <a:pPr lvl="0"/>
            <a:r>
              <a:rPr lang="en-US"/>
              <a:t>Lorem ipsum</a:t>
            </a:r>
          </a:p>
        </p:txBody>
      </p:sp>
      <p:sp>
        <p:nvSpPr>
          <p:cNvPr id="25" name="Rectangle 24">
            <a:extLst>
              <a:ext uri="{FF2B5EF4-FFF2-40B4-BE49-F238E27FC236}">
                <a16:creationId xmlns:a16="http://schemas.microsoft.com/office/drawing/2014/main" id="{0228781C-DCCD-4A68-8247-CF08DD07CD90}"/>
              </a:ext>
            </a:extLst>
          </p:cNvPr>
          <p:cNvSpPr/>
          <p:nvPr userDrawn="1"/>
        </p:nvSpPr>
        <p:spPr>
          <a:xfrm>
            <a:off x="684188" y="575613"/>
            <a:ext cx="844325" cy="68713"/>
          </a:xfrm>
          <a:prstGeom prst="rect">
            <a:avLst/>
          </a:prstGeom>
          <a:solidFill>
            <a:srgbClr val="A6192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6" name="Title Placeholder 12">
            <a:extLst>
              <a:ext uri="{FF2B5EF4-FFF2-40B4-BE49-F238E27FC236}">
                <a16:creationId xmlns:a16="http://schemas.microsoft.com/office/drawing/2014/main" id="{21204F1D-AC98-43E7-8654-2AB941ED0735}"/>
              </a:ext>
            </a:extLst>
          </p:cNvPr>
          <p:cNvSpPr>
            <a:spLocks noGrp="1"/>
          </p:cNvSpPr>
          <p:nvPr>
            <p:ph type="title" hasCustomPrompt="1"/>
          </p:nvPr>
        </p:nvSpPr>
        <p:spPr>
          <a:xfrm>
            <a:off x="684187" y="790399"/>
            <a:ext cx="7775110" cy="775597"/>
          </a:xfrm>
          <a:prstGeom prst="rect">
            <a:avLst/>
          </a:prstGeom>
        </p:spPr>
        <p:txBody>
          <a:bodyPr vert="horz" wrap="square" lIns="0" tIns="0" rIns="0" bIns="0" rtlCol="0" anchor="t" anchorCtr="0">
            <a:spAutoFit/>
          </a:bodyPr>
          <a:lstStyle>
            <a:lvl1pPr>
              <a:defRPr sz="2800" b="1">
                <a:latin typeface="Arial" panose="020B0604020202020204" pitchFamily="34" charset="0"/>
                <a:cs typeface="Arial" panose="020B0604020202020204" pitchFamily="34" charset="0"/>
              </a:defRPr>
            </a:lvl1pPr>
          </a:lstStyle>
          <a:p>
            <a:pPr lvl="0"/>
            <a:r>
              <a:rPr lang="en-US"/>
              <a:t>Lorem ipsum dolor sit </a:t>
            </a:r>
            <a:r>
              <a:rPr lang="en-US" err="1"/>
              <a:t>amet</a:t>
            </a:r>
            <a:r>
              <a:rPr lang="en-US"/>
              <a:t> </a:t>
            </a:r>
            <a:r>
              <a:rPr lang="en-US" err="1"/>
              <a:t>consectetur</a:t>
            </a:r>
            <a:br>
              <a:rPr lang="en-US"/>
            </a:br>
            <a:r>
              <a:rPr lang="en-US" err="1"/>
              <a:t>adipisicing</a:t>
            </a:r>
            <a:endParaRPr lang="en-US"/>
          </a:p>
        </p:txBody>
      </p:sp>
      <p:sp>
        <p:nvSpPr>
          <p:cNvPr id="3" name="Text Placeholder 7">
            <a:extLst>
              <a:ext uri="{FF2B5EF4-FFF2-40B4-BE49-F238E27FC236}">
                <a16:creationId xmlns:a16="http://schemas.microsoft.com/office/drawing/2014/main" id="{17147B67-39E7-81BC-1D28-61303E6FA079}"/>
              </a:ext>
            </a:extLst>
          </p:cNvPr>
          <p:cNvSpPr>
            <a:spLocks noGrp="1"/>
          </p:cNvSpPr>
          <p:nvPr>
            <p:ph type="body" sz="quarter" idx="24" hasCustomPrompt="1"/>
          </p:nvPr>
        </p:nvSpPr>
        <p:spPr>
          <a:xfrm>
            <a:off x="580662" y="161681"/>
            <a:ext cx="7540625" cy="267859"/>
          </a:xfrm>
          <a:prstGeom prst="rect">
            <a:avLst/>
          </a:prstGeom>
        </p:spPr>
        <p:txBody>
          <a:bodyPr/>
          <a:lstStyle>
            <a:lvl1pPr marL="0" indent="0">
              <a:buNone/>
              <a:defRPr sz="1400" b="1" i="0" cap="all" baseline="0">
                <a:solidFill>
                  <a:schemeClr val="bg1">
                    <a:lumMod val="50000"/>
                  </a:schemeClr>
                </a:solidFill>
                <a:latin typeface="Arial" panose="020B0604020202020204" pitchFamily="34" charset="0"/>
                <a:cs typeface="Arial" panose="020B0604020202020204" pitchFamily="34" charset="0"/>
              </a:defRPr>
            </a:lvl1pPr>
            <a:lvl5pPr marL="1828800" indent="0">
              <a:buNone/>
              <a:defRPr/>
            </a:lvl5pPr>
          </a:lstStyle>
          <a:p>
            <a:pPr lvl="0"/>
            <a:r>
              <a:rPr lang="en-US"/>
              <a:t>Kicker text HERE</a:t>
            </a:r>
          </a:p>
        </p:txBody>
      </p:sp>
      <p:cxnSp>
        <p:nvCxnSpPr>
          <p:cNvPr id="4" name="Google Shape;400;g20f6aa90e08_0_342">
            <a:extLst>
              <a:ext uri="{FF2B5EF4-FFF2-40B4-BE49-F238E27FC236}">
                <a16:creationId xmlns:a16="http://schemas.microsoft.com/office/drawing/2014/main" id="{4DE0AB72-C263-EEC0-586A-C4621F84E617}"/>
              </a:ext>
            </a:extLst>
          </p:cNvPr>
          <p:cNvCxnSpPr/>
          <p:nvPr userDrawn="1"/>
        </p:nvCxnSpPr>
        <p:spPr>
          <a:xfrm>
            <a:off x="850440" y="2352602"/>
            <a:ext cx="1031400" cy="0"/>
          </a:xfrm>
          <a:prstGeom prst="straightConnector1">
            <a:avLst/>
          </a:prstGeom>
          <a:noFill/>
          <a:ln w="28575" cap="flat" cmpd="sng">
            <a:solidFill>
              <a:srgbClr val="A6192E"/>
            </a:solidFill>
            <a:prstDash val="solid"/>
            <a:miter lim="800000"/>
            <a:headEnd type="none" w="sm" len="sm"/>
            <a:tailEnd type="none" w="sm" len="sm"/>
          </a:ln>
        </p:spPr>
      </p:cxnSp>
      <p:sp>
        <p:nvSpPr>
          <p:cNvPr id="32" name="Rectangle 31">
            <a:extLst>
              <a:ext uri="{FF2B5EF4-FFF2-40B4-BE49-F238E27FC236}">
                <a16:creationId xmlns:a16="http://schemas.microsoft.com/office/drawing/2014/main" id="{882E3D29-9117-19FE-A423-E31878FD4432}"/>
              </a:ext>
            </a:extLst>
          </p:cNvPr>
          <p:cNvSpPr/>
          <p:nvPr userDrawn="1"/>
        </p:nvSpPr>
        <p:spPr>
          <a:xfrm>
            <a:off x="6687422" y="1887685"/>
            <a:ext cx="1780717" cy="2443943"/>
          </a:xfrm>
          <a:prstGeom prst="rect">
            <a:avLst/>
          </a:prstGeom>
          <a:solidFill>
            <a:schemeClr val="bg1"/>
          </a:solid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75"/>
          </a:p>
        </p:txBody>
      </p:sp>
      <p:sp>
        <p:nvSpPr>
          <p:cNvPr id="33" name="Text Placeholder 4">
            <a:extLst>
              <a:ext uri="{FF2B5EF4-FFF2-40B4-BE49-F238E27FC236}">
                <a16:creationId xmlns:a16="http://schemas.microsoft.com/office/drawing/2014/main" id="{F933F151-834F-E725-CF15-D88DC43F34B4}"/>
              </a:ext>
            </a:extLst>
          </p:cNvPr>
          <p:cNvSpPr>
            <a:spLocks noGrp="1"/>
          </p:cNvSpPr>
          <p:nvPr>
            <p:ph type="body" sz="quarter" idx="28" hasCustomPrompt="1"/>
          </p:nvPr>
        </p:nvSpPr>
        <p:spPr>
          <a:xfrm>
            <a:off x="6838694" y="2018023"/>
            <a:ext cx="1465377" cy="255332"/>
          </a:xfrm>
          <a:prstGeom prst="rect">
            <a:avLst/>
          </a:prstGeom>
        </p:spPr>
        <p:txBody>
          <a:bodyPr lIns="0" rIns="0"/>
          <a:lstStyle>
            <a:lvl1pPr marL="0" indent="0">
              <a:buNone/>
              <a:defRPr sz="1200" b="1" i="0">
                <a:solidFill>
                  <a:schemeClr val="accent1"/>
                </a:solidFill>
                <a:latin typeface="Arial" panose="020B0604020202020204" pitchFamily="34" charset="0"/>
                <a:cs typeface="Arial" panose="020B0604020202020204" pitchFamily="34" charset="0"/>
              </a:defRPr>
            </a:lvl1pPr>
          </a:lstStyle>
          <a:p>
            <a:pPr lvl="0"/>
            <a:r>
              <a:rPr lang="en-US"/>
              <a:t>CURRENT FRAME</a:t>
            </a:r>
          </a:p>
        </p:txBody>
      </p:sp>
      <p:sp>
        <p:nvSpPr>
          <p:cNvPr id="34" name="Text Placeholder 4">
            <a:extLst>
              <a:ext uri="{FF2B5EF4-FFF2-40B4-BE49-F238E27FC236}">
                <a16:creationId xmlns:a16="http://schemas.microsoft.com/office/drawing/2014/main" id="{E1BD0C2A-E29C-BB6A-3092-99D0188CD8ED}"/>
              </a:ext>
            </a:extLst>
          </p:cNvPr>
          <p:cNvSpPr>
            <a:spLocks noGrp="1"/>
          </p:cNvSpPr>
          <p:nvPr>
            <p:ph type="body" sz="quarter" idx="29" hasCustomPrompt="1"/>
          </p:nvPr>
        </p:nvSpPr>
        <p:spPr>
          <a:xfrm>
            <a:off x="6853675" y="2475779"/>
            <a:ext cx="1465377" cy="1688711"/>
          </a:xfrm>
          <a:prstGeom prst="rect">
            <a:avLst/>
          </a:prstGeom>
        </p:spPr>
        <p:txBody>
          <a:bodyPr lIns="0" rIns="0"/>
          <a:lstStyle>
            <a:lvl1pPr marL="285750" indent="-285750">
              <a:buClr>
                <a:schemeClr val="accent4"/>
              </a:buClr>
              <a:buFont typeface="Wingdings" pitchFamily="2" charset="2"/>
              <a:buChar char="§"/>
              <a:defRPr sz="1200" b="0" i="0">
                <a:solidFill>
                  <a:schemeClr val="tx1"/>
                </a:solidFill>
                <a:latin typeface="Arial" panose="020B0604020202020204" pitchFamily="34" charset="0"/>
                <a:cs typeface="Arial" panose="020B0604020202020204" pitchFamily="34" charset="0"/>
              </a:defRPr>
            </a:lvl1pPr>
          </a:lstStyle>
          <a:p>
            <a:pPr lvl="0"/>
            <a:r>
              <a:rPr lang="en-US"/>
              <a:t>Lorem ipsum</a:t>
            </a:r>
          </a:p>
        </p:txBody>
      </p:sp>
      <p:cxnSp>
        <p:nvCxnSpPr>
          <p:cNvPr id="35" name="Google Shape;400;g20f6aa90e08_0_342">
            <a:extLst>
              <a:ext uri="{FF2B5EF4-FFF2-40B4-BE49-F238E27FC236}">
                <a16:creationId xmlns:a16="http://schemas.microsoft.com/office/drawing/2014/main" id="{A6A31FCF-FEEB-BAD4-BEDE-2FE13A759B66}"/>
              </a:ext>
            </a:extLst>
          </p:cNvPr>
          <p:cNvCxnSpPr/>
          <p:nvPr userDrawn="1"/>
        </p:nvCxnSpPr>
        <p:spPr>
          <a:xfrm>
            <a:off x="6853675" y="2352602"/>
            <a:ext cx="1031400" cy="0"/>
          </a:xfrm>
          <a:prstGeom prst="straightConnector1">
            <a:avLst/>
          </a:prstGeom>
          <a:noFill/>
          <a:ln w="28575" cap="flat" cmpd="sng">
            <a:solidFill>
              <a:srgbClr val="A6192E"/>
            </a:solidFill>
            <a:prstDash val="solid"/>
            <a:miter lim="800000"/>
            <a:headEnd type="none" w="sm" len="sm"/>
            <a:tailEnd type="none" w="sm" len="sm"/>
          </a:ln>
        </p:spPr>
      </p:cxnSp>
      <p:sp>
        <p:nvSpPr>
          <p:cNvPr id="36" name="Rectangle 35">
            <a:extLst>
              <a:ext uri="{FF2B5EF4-FFF2-40B4-BE49-F238E27FC236}">
                <a16:creationId xmlns:a16="http://schemas.microsoft.com/office/drawing/2014/main" id="{79F163B5-6A7C-4C85-1C96-52A7C49B3964}"/>
              </a:ext>
            </a:extLst>
          </p:cNvPr>
          <p:cNvSpPr/>
          <p:nvPr userDrawn="1"/>
        </p:nvSpPr>
        <p:spPr>
          <a:xfrm>
            <a:off x="4692971" y="1887685"/>
            <a:ext cx="1780717" cy="2443943"/>
          </a:xfrm>
          <a:prstGeom prst="rect">
            <a:avLst/>
          </a:prstGeom>
          <a:solidFill>
            <a:schemeClr val="bg1"/>
          </a:solid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75"/>
          </a:p>
        </p:txBody>
      </p:sp>
      <p:sp>
        <p:nvSpPr>
          <p:cNvPr id="37" name="Text Placeholder 4">
            <a:extLst>
              <a:ext uri="{FF2B5EF4-FFF2-40B4-BE49-F238E27FC236}">
                <a16:creationId xmlns:a16="http://schemas.microsoft.com/office/drawing/2014/main" id="{FB8B58D6-1AC9-C284-0DA5-BD5F9B061FE1}"/>
              </a:ext>
            </a:extLst>
          </p:cNvPr>
          <p:cNvSpPr>
            <a:spLocks noGrp="1"/>
          </p:cNvSpPr>
          <p:nvPr>
            <p:ph type="body" sz="quarter" idx="30" hasCustomPrompt="1"/>
          </p:nvPr>
        </p:nvSpPr>
        <p:spPr>
          <a:xfrm>
            <a:off x="4844243" y="2018023"/>
            <a:ext cx="1465377" cy="255332"/>
          </a:xfrm>
          <a:prstGeom prst="rect">
            <a:avLst/>
          </a:prstGeom>
        </p:spPr>
        <p:txBody>
          <a:bodyPr lIns="0" rIns="0"/>
          <a:lstStyle>
            <a:lvl1pPr marL="0" indent="0">
              <a:buNone/>
              <a:defRPr sz="1200" b="1" i="0">
                <a:solidFill>
                  <a:schemeClr val="accent1"/>
                </a:solidFill>
                <a:latin typeface="Arial" panose="020B0604020202020204" pitchFamily="34" charset="0"/>
                <a:cs typeface="Arial" panose="020B0604020202020204" pitchFamily="34" charset="0"/>
              </a:defRPr>
            </a:lvl1pPr>
          </a:lstStyle>
          <a:p>
            <a:pPr lvl="0"/>
            <a:r>
              <a:rPr lang="en-US"/>
              <a:t>CURRENT FRAME</a:t>
            </a:r>
          </a:p>
        </p:txBody>
      </p:sp>
      <p:sp>
        <p:nvSpPr>
          <p:cNvPr id="38" name="Text Placeholder 4">
            <a:extLst>
              <a:ext uri="{FF2B5EF4-FFF2-40B4-BE49-F238E27FC236}">
                <a16:creationId xmlns:a16="http://schemas.microsoft.com/office/drawing/2014/main" id="{BFD6C79C-1160-EA83-C7E6-E8E4A3A18C35}"/>
              </a:ext>
            </a:extLst>
          </p:cNvPr>
          <p:cNvSpPr>
            <a:spLocks noGrp="1"/>
          </p:cNvSpPr>
          <p:nvPr>
            <p:ph type="body" sz="quarter" idx="31" hasCustomPrompt="1"/>
          </p:nvPr>
        </p:nvSpPr>
        <p:spPr>
          <a:xfrm>
            <a:off x="4859224" y="2475779"/>
            <a:ext cx="1465377" cy="1688711"/>
          </a:xfrm>
          <a:prstGeom prst="rect">
            <a:avLst/>
          </a:prstGeom>
        </p:spPr>
        <p:txBody>
          <a:bodyPr lIns="0" rIns="0"/>
          <a:lstStyle>
            <a:lvl1pPr marL="285750" indent="-285750">
              <a:buClr>
                <a:schemeClr val="accent4"/>
              </a:buClr>
              <a:buFont typeface="Wingdings" pitchFamily="2" charset="2"/>
              <a:buChar char="§"/>
              <a:defRPr sz="1200" b="0" i="0">
                <a:solidFill>
                  <a:schemeClr val="tx1"/>
                </a:solidFill>
                <a:latin typeface="Arial" panose="020B0604020202020204" pitchFamily="34" charset="0"/>
                <a:cs typeface="Arial" panose="020B0604020202020204" pitchFamily="34" charset="0"/>
              </a:defRPr>
            </a:lvl1pPr>
          </a:lstStyle>
          <a:p>
            <a:pPr lvl="0"/>
            <a:r>
              <a:rPr lang="en-US"/>
              <a:t>Lorem ipsum</a:t>
            </a:r>
          </a:p>
        </p:txBody>
      </p:sp>
      <p:cxnSp>
        <p:nvCxnSpPr>
          <p:cNvPr id="39" name="Google Shape;400;g20f6aa90e08_0_342">
            <a:extLst>
              <a:ext uri="{FF2B5EF4-FFF2-40B4-BE49-F238E27FC236}">
                <a16:creationId xmlns:a16="http://schemas.microsoft.com/office/drawing/2014/main" id="{8420CF23-9086-F198-C393-54F4723930B6}"/>
              </a:ext>
            </a:extLst>
          </p:cNvPr>
          <p:cNvCxnSpPr/>
          <p:nvPr userDrawn="1"/>
        </p:nvCxnSpPr>
        <p:spPr>
          <a:xfrm>
            <a:off x="4859224" y="2352602"/>
            <a:ext cx="1031400" cy="0"/>
          </a:xfrm>
          <a:prstGeom prst="straightConnector1">
            <a:avLst/>
          </a:prstGeom>
          <a:noFill/>
          <a:ln w="28575" cap="flat" cmpd="sng">
            <a:solidFill>
              <a:srgbClr val="A6192E"/>
            </a:solidFill>
            <a:prstDash val="solid"/>
            <a:miter lim="800000"/>
            <a:headEnd type="none" w="sm" len="sm"/>
            <a:tailEnd type="none" w="sm" len="sm"/>
          </a:ln>
        </p:spPr>
      </p:cxnSp>
      <p:sp>
        <p:nvSpPr>
          <p:cNvPr id="40" name="Rectangle 39">
            <a:extLst>
              <a:ext uri="{FF2B5EF4-FFF2-40B4-BE49-F238E27FC236}">
                <a16:creationId xmlns:a16="http://schemas.microsoft.com/office/drawing/2014/main" id="{DC72933A-F31F-C22E-A40A-687BDDBF2D12}"/>
              </a:ext>
            </a:extLst>
          </p:cNvPr>
          <p:cNvSpPr/>
          <p:nvPr userDrawn="1"/>
        </p:nvSpPr>
        <p:spPr>
          <a:xfrm>
            <a:off x="2685237" y="1887685"/>
            <a:ext cx="1780717" cy="2443943"/>
          </a:xfrm>
          <a:prstGeom prst="rect">
            <a:avLst/>
          </a:prstGeom>
          <a:solidFill>
            <a:schemeClr val="bg1"/>
          </a:solid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75"/>
          </a:p>
        </p:txBody>
      </p:sp>
      <p:sp>
        <p:nvSpPr>
          <p:cNvPr id="41" name="Text Placeholder 4">
            <a:extLst>
              <a:ext uri="{FF2B5EF4-FFF2-40B4-BE49-F238E27FC236}">
                <a16:creationId xmlns:a16="http://schemas.microsoft.com/office/drawing/2014/main" id="{E1E77D58-C578-4908-212A-706168154C22}"/>
              </a:ext>
            </a:extLst>
          </p:cNvPr>
          <p:cNvSpPr>
            <a:spLocks noGrp="1"/>
          </p:cNvSpPr>
          <p:nvPr>
            <p:ph type="body" sz="quarter" idx="32" hasCustomPrompt="1"/>
          </p:nvPr>
        </p:nvSpPr>
        <p:spPr>
          <a:xfrm>
            <a:off x="2836509" y="2018023"/>
            <a:ext cx="1465377" cy="255332"/>
          </a:xfrm>
          <a:prstGeom prst="rect">
            <a:avLst/>
          </a:prstGeom>
        </p:spPr>
        <p:txBody>
          <a:bodyPr lIns="0" rIns="0"/>
          <a:lstStyle>
            <a:lvl1pPr marL="0" indent="0">
              <a:buNone/>
              <a:defRPr sz="1200" b="1" i="0">
                <a:solidFill>
                  <a:schemeClr val="accent1"/>
                </a:solidFill>
                <a:latin typeface="Arial" panose="020B0604020202020204" pitchFamily="34" charset="0"/>
                <a:cs typeface="Arial" panose="020B0604020202020204" pitchFamily="34" charset="0"/>
              </a:defRPr>
            </a:lvl1pPr>
          </a:lstStyle>
          <a:p>
            <a:pPr lvl="0"/>
            <a:r>
              <a:rPr lang="en-US"/>
              <a:t>CURRENT FRAME</a:t>
            </a:r>
          </a:p>
        </p:txBody>
      </p:sp>
      <p:sp>
        <p:nvSpPr>
          <p:cNvPr id="42" name="Text Placeholder 4">
            <a:extLst>
              <a:ext uri="{FF2B5EF4-FFF2-40B4-BE49-F238E27FC236}">
                <a16:creationId xmlns:a16="http://schemas.microsoft.com/office/drawing/2014/main" id="{41E2EECF-2C2D-B3AB-220D-CD337AF855C2}"/>
              </a:ext>
            </a:extLst>
          </p:cNvPr>
          <p:cNvSpPr>
            <a:spLocks noGrp="1"/>
          </p:cNvSpPr>
          <p:nvPr>
            <p:ph type="body" sz="quarter" idx="33" hasCustomPrompt="1"/>
          </p:nvPr>
        </p:nvSpPr>
        <p:spPr>
          <a:xfrm>
            <a:off x="2851490" y="2475779"/>
            <a:ext cx="1465377" cy="1688711"/>
          </a:xfrm>
          <a:prstGeom prst="rect">
            <a:avLst/>
          </a:prstGeom>
        </p:spPr>
        <p:txBody>
          <a:bodyPr lIns="0" rIns="0"/>
          <a:lstStyle>
            <a:lvl1pPr marL="285750" indent="-285750">
              <a:buClr>
                <a:schemeClr val="accent4"/>
              </a:buClr>
              <a:buFont typeface="Wingdings" pitchFamily="2" charset="2"/>
              <a:buChar char="§"/>
              <a:defRPr sz="1200" b="0" i="0">
                <a:solidFill>
                  <a:schemeClr val="tx1"/>
                </a:solidFill>
                <a:latin typeface="Arial" panose="020B0604020202020204" pitchFamily="34" charset="0"/>
                <a:cs typeface="Arial" panose="020B0604020202020204" pitchFamily="34" charset="0"/>
              </a:defRPr>
            </a:lvl1pPr>
          </a:lstStyle>
          <a:p>
            <a:pPr lvl="0"/>
            <a:r>
              <a:rPr lang="en-US"/>
              <a:t>Lorem ipsum</a:t>
            </a:r>
          </a:p>
        </p:txBody>
      </p:sp>
      <p:cxnSp>
        <p:nvCxnSpPr>
          <p:cNvPr id="43" name="Google Shape;400;g20f6aa90e08_0_342">
            <a:extLst>
              <a:ext uri="{FF2B5EF4-FFF2-40B4-BE49-F238E27FC236}">
                <a16:creationId xmlns:a16="http://schemas.microsoft.com/office/drawing/2014/main" id="{9D318BA8-07A0-E429-8612-4A6FB7D633E4}"/>
              </a:ext>
            </a:extLst>
          </p:cNvPr>
          <p:cNvCxnSpPr/>
          <p:nvPr userDrawn="1"/>
        </p:nvCxnSpPr>
        <p:spPr>
          <a:xfrm>
            <a:off x="2851490" y="2352602"/>
            <a:ext cx="1031400" cy="0"/>
          </a:xfrm>
          <a:prstGeom prst="straightConnector1">
            <a:avLst/>
          </a:prstGeom>
          <a:noFill/>
          <a:ln w="28575" cap="flat" cmpd="sng">
            <a:solidFill>
              <a:srgbClr val="A6192E"/>
            </a:solidFill>
            <a:prstDash val="solid"/>
            <a:miter lim="800000"/>
            <a:headEnd type="none" w="sm" len="sm"/>
            <a:tailEnd type="none" w="sm" len="sm"/>
          </a:ln>
        </p:spPr>
      </p:cxnSp>
    </p:spTree>
    <p:extLst>
      <p:ext uri="{BB962C8B-B14F-4D97-AF65-F5344CB8AC3E}">
        <p14:creationId xmlns:p14="http://schemas.microsoft.com/office/powerpoint/2010/main" val="3984999581"/>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17_Custom Layout">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F694B254-5902-40D8-A65D-C5E77C944B9E}"/>
              </a:ext>
            </a:extLst>
          </p:cNvPr>
          <p:cNvSpPr/>
          <p:nvPr userDrawn="1"/>
        </p:nvSpPr>
        <p:spPr>
          <a:xfrm>
            <a:off x="684187" y="1887685"/>
            <a:ext cx="1780717" cy="2443943"/>
          </a:xfrm>
          <a:prstGeom prst="rect">
            <a:avLst/>
          </a:prstGeom>
          <a:solidFill>
            <a:schemeClr val="bg1"/>
          </a:solid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75"/>
          </a:p>
        </p:txBody>
      </p:sp>
      <p:sp>
        <p:nvSpPr>
          <p:cNvPr id="19" name="Text Placeholder 4">
            <a:extLst>
              <a:ext uri="{FF2B5EF4-FFF2-40B4-BE49-F238E27FC236}">
                <a16:creationId xmlns:a16="http://schemas.microsoft.com/office/drawing/2014/main" id="{0AE4949E-092C-4FEC-920F-E38686FA04ED}"/>
              </a:ext>
            </a:extLst>
          </p:cNvPr>
          <p:cNvSpPr>
            <a:spLocks noGrp="1"/>
          </p:cNvSpPr>
          <p:nvPr>
            <p:ph type="body" sz="quarter" idx="26" hasCustomPrompt="1"/>
          </p:nvPr>
        </p:nvSpPr>
        <p:spPr>
          <a:xfrm>
            <a:off x="835459" y="2018023"/>
            <a:ext cx="1465377" cy="255332"/>
          </a:xfrm>
          <a:prstGeom prst="rect">
            <a:avLst/>
          </a:prstGeom>
        </p:spPr>
        <p:txBody>
          <a:bodyPr lIns="0" rIns="0"/>
          <a:lstStyle>
            <a:lvl1pPr marL="0" indent="0">
              <a:buNone/>
              <a:defRPr sz="1200" b="1" i="0">
                <a:solidFill>
                  <a:schemeClr val="accent1"/>
                </a:solidFill>
                <a:latin typeface="Arial" panose="020B0604020202020204" pitchFamily="34" charset="0"/>
                <a:cs typeface="Arial" panose="020B0604020202020204" pitchFamily="34" charset="0"/>
              </a:defRPr>
            </a:lvl1pPr>
          </a:lstStyle>
          <a:p>
            <a:pPr lvl="0"/>
            <a:r>
              <a:rPr lang="en-US"/>
              <a:t>CURRENT FRAME</a:t>
            </a:r>
          </a:p>
        </p:txBody>
      </p:sp>
      <p:sp>
        <p:nvSpPr>
          <p:cNvPr id="20" name="Text Placeholder 4">
            <a:extLst>
              <a:ext uri="{FF2B5EF4-FFF2-40B4-BE49-F238E27FC236}">
                <a16:creationId xmlns:a16="http://schemas.microsoft.com/office/drawing/2014/main" id="{8DB5A669-275B-49BB-9A4C-7BBB69F65D9A}"/>
              </a:ext>
            </a:extLst>
          </p:cNvPr>
          <p:cNvSpPr>
            <a:spLocks noGrp="1"/>
          </p:cNvSpPr>
          <p:nvPr>
            <p:ph type="body" sz="quarter" idx="27" hasCustomPrompt="1"/>
          </p:nvPr>
        </p:nvSpPr>
        <p:spPr>
          <a:xfrm>
            <a:off x="850440" y="2475779"/>
            <a:ext cx="1465377" cy="1688711"/>
          </a:xfrm>
          <a:prstGeom prst="rect">
            <a:avLst/>
          </a:prstGeom>
        </p:spPr>
        <p:txBody>
          <a:bodyPr lIns="0" rIns="0"/>
          <a:lstStyle>
            <a:lvl1pPr marL="285750" indent="-285750">
              <a:buClr>
                <a:schemeClr val="accent1"/>
              </a:buClr>
              <a:buFont typeface="Wingdings" pitchFamily="2" charset="2"/>
              <a:buChar char="§"/>
              <a:defRPr sz="1200" b="0" i="0">
                <a:solidFill>
                  <a:schemeClr val="tx1"/>
                </a:solidFill>
                <a:latin typeface="Arial" panose="020B0604020202020204" pitchFamily="34" charset="0"/>
                <a:cs typeface="Arial" panose="020B0604020202020204" pitchFamily="34" charset="0"/>
              </a:defRPr>
            </a:lvl1pPr>
          </a:lstStyle>
          <a:p>
            <a:pPr lvl="0"/>
            <a:r>
              <a:rPr lang="en-US"/>
              <a:t>Lorem ipsum</a:t>
            </a:r>
          </a:p>
        </p:txBody>
      </p:sp>
      <p:sp>
        <p:nvSpPr>
          <p:cNvPr id="25" name="Rectangle 24">
            <a:extLst>
              <a:ext uri="{FF2B5EF4-FFF2-40B4-BE49-F238E27FC236}">
                <a16:creationId xmlns:a16="http://schemas.microsoft.com/office/drawing/2014/main" id="{0228781C-DCCD-4A68-8247-CF08DD07CD90}"/>
              </a:ext>
            </a:extLst>
          </p:cNvPr>
          <p:cNvSpPr/>
          <p:nvPr userDrawn="1"/>
        </p:nvSpPr>
        <p:spPr>
          <a:xfrm>
            <a:off x="684188" y="575613"/>
            <a:ext cx="844325" cy="68713"/>
          </a:xfrm>
          <a:prstGeom prst="rect">
            <a:avLst/>
          </a:prstGeom>
          <a:solidFill>
            <a:srgbClr val="A6192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6" name="Title Placeholder 12">
            <a:extLst>
              <a:ext uri="{FF2B5EF4-FFF2-40B4-BE49-F238E27FC236}">
                <a16:creationId xmlns:a16="http://schemas.microsoft.com/office/drawing/2014/main" id="{21204F1D-AC98-43E7-8654-2AB941ED0735}"/>
              </a:ext>
            </a:extLst>
          </p:cNvPr>
          <p:cNvSpPr>
            <a:spLocks noGrp="1"/>
          </p:cNvSpPr>
          <p:nvPr>
            <p:ph type="title" hasCustomPrompt="1"/>
          </p:nvPr>
        </p:nvSpPr>
        <p:spPr>
          <a:xfrm>
            <a:off x="684187" y="790399"/>
            <a:ext cx="7775110" cy="775597"/>
          </a:xfrm>
          <a:prstGeom prst="rect">
            <a:avLst/>
          </a:prstGeom>
        </p:spPr>
        <p:txBody>
          <a:bodyPr vert="horz" wrap="square" lIns="0" tIns="0" rIns="0" bIns="0" rtlCol="0" anchor="t" anchorCtr="0">
            <a:spAutoFit/>
          </a:bodyPr>
          <a:lstStyle>
            <a:lvl1pPr>
              <a:defRPr sz="2800" b="1">
                <a:latin typeface="Arial" panose="020B0604020202020204" pitchFamily="34" charset="0"/>
                <a:cs typeface="Arial" panose="020B0604020202020204" pitchFamily="34" charset="0"/>
              </a:defRPr>
            </a:lvl1pPr>
          </a:lstStyle>
          <a:p>
            <a:pPr lvl="0"/>
            <a:r>
              <a:rPr lang="en-US"/>
              <a:t>Lorem ipsum dolor sit </a:t>
            </a:r>
            <a:r>
              <a:rPr lang="en-US" err="1"/>
              <a:t>amet</a:t>
            </a:r>
            <a:r>
              <a:rPr lang="en-US"/>
              <a:t> </a:t>
            </a:r>
            <a:r>
              <a:rPr lang="en-US" err="1"/>
              <a:t>consectetur</a:t>
            </a:r>
            <a:br>
              <a:rPr lang="en-US"/>
            </a:br>
            <a:r>
              <a:rPr lang="en-US" err="1"/>
              <a:t>adipisicing</a:t>
            </a:r>
            <a:endParaRPr lang="en-US"/>
          </a:p>
        </p:txBody>
      </p:sp>
      <p:sp>
        <p:nvSpPr>
          <p:cNvPr id="3" name="Text Placeholder 7">
            <a:extLst>
              <a:ext uri="{FF2B5EF4-FFF2-40B4-BE49-F238E27FC236}">
                <a16:creationId xmlns:a16="http://schemas.microsoft.com/office/drawing/2014/main" id="{17147B67-39E7-81BC-1D28-61303E6FA079}"/>
              </a:ext>
            </a:extLst>
          </p:cNvPr>
          <p:cNvSpPr>
            <a:spLocks noGrp="1"/>
          </p:cNvSpPr>
          <p:nvPr>
            <p:ph type="body" sz="quarter" idx="24" hasCustomPrompt="1"/>
          </p:nvPr>
        </p:nvSpPr>
        <p:spPr>
          <a:xfrm>
            <a:off x="580662" y="161681"/>
            <a:ext cx="7540625" cy="267859"/>
          </a:xfrm>
          <a:prstGeom prst="rect">
            <a:avLst/>
          </a:prstGeom>
        </p:spPr>
        <p:txBody>
          <a:bodyPr/>
          <a:lstStyle>
            <a:lvl1pPr marL="0" indent="0">
              <a:buNone/>
              <a:defRPr sz="1400" b="1" i="0" cap="all" baseline="0">
                <a:solidFill>
                  <a:schemeClr val="bg1">
                    <a:lumMod val="50000"/>
                  </a:schemeClr>
                </a:solidFill>
                <a:latin typeface="Arial" panose="020B0604020202020204" pitchFamily="34" charset="0"/>
                <a:cs typeface="Arial" panose="020B0604020202020204" pitchFamily="34" charset="0"/>
              </a:defRPr>
            </a:lvl1pPr>
            <a:lvl5pPr marL="1828800" indent="0">
              <a:buNone/>
              <a:defRPr/>
            </a:lvl5pPr>
          </a:lstStyle>
          <a:p>
            <a:pPr lvl="0"/>
            <a:r>
              <a:rPr lang="en-US"/>
              <a:t>Kicker text HERE</a:t>
            </a:r>
          </a:p>
        </p:txBody>
      </p:sp>
      <p:cxnSp>
        <p:nvCxnSpPr>
          <p:cNvPr id="4" name="Google Shape;400;g20f6aa90e08_0_342">
            <a:extLst>
              <a:ext uri="{FF2B5EF4-FFF2-40B4-BE49-F238E27FC236}">
                <a16:creationId xmlns:a16="http://schemas.microsoft.com/office/drawing/2014/main" id="{4DE0AB72-C263-EEC0-586A-C4621F84E617}"/>
              </a:ext>
            </a:extLst>
          </p:cNvPr>
          <p:cNvCxnSpPr/>
          <p:nvPr userDrawn="1"/>
        </p:nvCxnSpPr>
        <p:spPr>
          <a:xfrm>
            <a:off x="850440" y="2352602"/>
            <a:ext cx="1031400" cy="0"/>
          </a:xfrm>
          <a:prstGeom prst="straightConnector1">
            <a:avLst/>
          </a:prstGeom>
          <a:noFill/>
          <a:ln w="38100" cap="flat" cmpd="sng">
            <a:solidFill>
              <a:srgbClr val="A6192E"/>
            </a:solidFill>
            <a:prstDash val="solid"/>
            <a:miter lim="800000"/>
            <a:headEnd type="none" w="sm" len="sm"/>
            <a:tailEnd type="none" w="sm" len="sm"/>
          </a:ln>
        </p:spPr>
      </p:cxnSp>
      <p:sp>
        <p:nvSpPr>
          <p:cNvPr id="32" name="Rectangle 31">
            <a:extLst>
              <a:ext uri="{FF2B5EF4-FFF2-40B4-BE49-F238E27FC236}">
                <a16:creationId xmlns:a16="http://schemas.microsoft.com/office/drawing/2014/main" id="{882E3D29-9117-19FE-A423-E31878FD4432}"/>
              </a:ext>
            </a:extLst>
          </p:cNvPr>
          <p:cNvSpPr/>
          <p:nvPr userDrawn="1"/>
        </p:nvSpPr>
        <p:spPr>
          <a:xfrm>
            <a:off x="6687422" y="1887685"/>
            <a:ext cx="1780717" cy="2443943"/>
          </a:xfrm>
          <a:prstGeom prst="rect">
            <a:avLst/>
          </a:prstGeom>
          <a:solidFill>
            <a:schemeClr val="bg1"/>
          </a:solidFill>
          <a:ln w="3810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75"/>
          </a:p>
        </p:txBody>
      </p:sp>
      <p:sp>
        <p:nvSpPr>
          <p:cNvPr id="33" name="Text Placeholder 4">
            <a:extLst>
              <a:ext uri="{FF2B5EF4-FFF2-40B4-BE49-F238E27FC236}">
                <a16:creationId xmlns:a16="http://schemas.microsoft.com/office/drawing/2014/main" id="{F933F151-834F-E725-CF15-D88DC43F34B4}"/>
              </a:ext>
            </a:extLst>
          </p:cNvPr>
          <p:cNvSpPr>
            <a:spLocks noGrp="1"/>
          </p:cNvSpPr>
          <p:nvPr>
            <p:ph type="body" sz="quarter" idx="28" hasCustomPrompt="1"/>
          </p:nvPr>
        </p:nvSpPr>
        <p:spPr>
          <a:xfrm>
            <a:off x="6838694" y="2018023"/>
            <a:ext cx="1465377" cy="255332"/>
          </a:xfrm>
          <a:prstGeom prst="rect">
            <a:avLst/>
          </a:prstGeom>
        </p:spPr>
        <p:txBody>
          <a:bodyPr lIns="0" rIns="0"/>
          <a:lstStyle>
            <a:lvl1pPr marL="0" indent="0">
              <a:buNone/>
              <a:defRPr sz="1200" b="1" i="0">
                <a:solidFill>
                  <a:schemeClr val="accent1"/>
                </a:solidFill>
                <a:latin typeface="Arial" panose="020B0604020202020204" pitchFamily="34" charset="0"/>
                <a:cs typeface="Arial" panose="020B0604020202020204" pitchFamily="34" charset="0"/>
              </a:defRPr>
            </a:lvl1pPr>
          </a:lstStyle>
          <a:p>
            <a:pPr lvl="0"/>
            <a:r>
              <a:rPr lang="en-US"/>
              <a:t>CURRENT FRAME</a:t>
            </a:r>
          </a:p>
        </p:txBody>
      </p:sp>
      <p:sp>
        <p:nvSpPr>
          <p:cNvPr id="34" name="Text Placeholder 4">
            <a:extLst>
              <a:ext uri="{FF2B5EF4-FFF2-40B4-BE49-F238E27FC236}">
                <a16:creationId xmlns:a16="http://schemas.microsoft.com/office/drawing/2014/main" id="{E1BD0C2A-E29C-BB6A-3092-99D0188CD8ED}"/>
              </a:ext>
            </a:extLst>
          </p:cNvPr>
          <p:cNvSpPr>
            <a:spLocks noGrp="1"/>
          </p:cNvSpPr>
          <p:nvPr>
            <p:ph type="body" sz="quarter" idx="29" hasCustomPrompt="1"/>
          </p:nvPr>
        </p:nvSpPr>
        <p:spPr>
          <a:xfrm>
            <a:off x="6853675" y="2475779"/>
            <a:ext cx="1465377" cy="1688711"/>
          </a:xfrm>
          <a:prstGeom prst="rect">
            <a:avLst/>
          </a:prstGeom>
        </p:spPr>
        <p:txBody>
          <a:bodyPr lIns="0" rIns="0"/>
          <a:lstStyle>
            <a:lvl1pPr marL="285750" indent="-285750">
              <a:buClr>
                <a:schemeClr val="accent1"/>
              </a:buClr>
              <a:buFont typeface="Wingdings" pitchFamily="2" charset="2"/>
              <a:buChar char="§"/>
              <a:defRPr sz="1200" b="0" i="0">
                <a:solidFill>
                  <a:schemeClr val="tx1"/>
                </a:solidFill>
                <a:latin typeface="Arial" panose="020B0604020202020204" pitchFamily="34" charset="0"/>
                <a:cs typeface="Arial" panose="020B0604020202020204" pitchFamily="34" charset="0"/>
              </a:defRPr>
            </a:lvl1pPr>
          </a:lstStyle>
          <a:p>
            <a:pPr lvl="0"/>
            <a:r>
              <a:rPr lang="en-US"/>
              <a:t>Lorem ipsum</a:t>
            </a:r>
          </a:p>
        </p:txBody>
      </p:sp>
      <p:cxnSp>
        <p:nvCxnSpPr>
          <p:cNvPr id="35" name="Google Shape;400;g20f6aa90e08_0_342">
            <a:extLst>
              <a:ext uri="{FF2B5EF4-FFF2-40B4-BE49-F238E27FC236}">
                <a16:creationId xmlns:a16="http://schemas.microsoft.com/office/drawing/2014/main" id="{A6A31FCF-FEEB-BAD4-BEDE-2FE13A759B66}"/>
              </a:ext>
            </a:extLst>
          </p:cNvPr>
          <p:cNvCxnSpPr/>
          <p:nvPr userDrawn="1"/>
        </p:nvCxnSpPr>
        <p:spPr>
          <a:xfrm>
            <a:off x="6853675" y="2352602"/>
            <a:ext cx="1031400" cy="0"/>
          </a:xfrm>
          <a:prstGeom prst="straightConnector1">
            <a:avLst/>
          </a:prstGeom>
          <a:noFill/>
          <a:ln w="38100" cap="flat" cmpd="sng">
            <a:solidFill>
              <a:schemeClr val="accent3"/>
            </a:solidFill>
            <a:prstDash val="solid"/>
            <a:miter lim="800000"/>
            <a:headEnd type="none" w="sm" len="sm"/>
            <a:tailEnd type="none" w="sm" len="sm"/>
          </a:ln>
        </p:spPr>
      </p:cxnSp>
      <p:sp>
        <p:nvSpPr>
          <p:cNvPr id="36" name="Rectangle 35">
            <a:extLst>
              <a:ext uri="{FF2B5EF4-FFF2-40B4-BE49-F238E27FC236}">
                <a16:creationId xmlns:a16="http://schemas.microsoft.com/office/drawing/2014/main" id="{79F163B5-6A7C-4C85-1C96-52A7C49B3964}"/>
              </a:ext>
            </a:extLst>
          </p:cNvPr>
          <p:cNvSpPr/>
          <p:nvPr userDrawn="1"/>
        </p:nvSpPr>
        <p:spPr>
          <a:xfrm>
            <a:off x="4692971" y="1887685"/>
            <a:ext cx="1780717" cy="2443943"/>
          </a:xfrm>
          <a:prstGeom prst="rect">
            <a:avLst/>
          </a:prstGeom>
          <a:solidFill>
            <a:schemeClr val="bg1"/>
          </a:solidFill>
          <a:ln w="381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75"/>
          </a:p>
        </p:txBody>
      </p:sp>
      <p:sp>
        <p:nvSpPr>
          <p:cNvPr id="37" name="Text Placeholder 4">
            <a:extLst>
              <a:ext uri="{FF2B5EF4-FFF2-40B4-BE49-F238E27FC236}">
                <a16:creationId xmlns:a16="http://schemas.microsoft.com/office/drawing/2014/main" id="{FB8B58D6-1AC9-C284-0DA5-BD5F9B061FE1}"/>
              </a:ext>
            </a:extLst>
          </p:cNvPr>
          <p:cNvSpPr>
            <a:spLocks noGrp="1"/>
          </p:cNvSpPr>
          <p:nvPr>
            <p:ph type="body" sz="quarter" idx="30" hasCustomPrompt="1"/>
          </p:nvPr>
        </p:nvSpPr>
        <p:spPr>
          <a:xfrm>
            <a:off x="4844243" y="2018023"/>
            <a:ext cx="1465377" cy="255332"/>
          </a:xfrm>
          <a:prstGeom prst="rect">
            <a:avLst/>
          </a:prstGeom>
        </p:spPr>
        <p:txBody>
          <a:bodyPr lIns="0" rIns="0"/>
          <a:lstStyle>
            <a:lvl1pPr marL="0" indent="0">
              <a:buNone/>
              <a:defRPr sz="1200" b="1" i="0">
                <a:solidFill>
                  <a:schemeClr val="accent1"/>
                </a:solidFill>
                <a:latin typeface="Arial" panose="020B0604020202020204" pitchFamily="34" charset="0"/>
                <a:cs typeface="Arial" panose="020B0604020202020204" pitchFamily="34" charset="0"/>
              </a:defRPr>
            </a:lvl1pPr>
          </a:lstStyle>
          <a:p>
            <a:pPr lvl="0"/>
            <a:r>
              <a:rPr lang="en-US"/>
              <a:t>CURRENT FRAME</a:t>
            </a:r>
          </a:p>
        </p:txBody>
      </p:sp>
      <p:sp>
        <p:nvSpPr>
          <p:cNvPr id="38" name="Text Placeholder 4">
            <a:extLst>
              <a:ext uri="{FF2B5EF4-FFF2-40B4-BE49-F238E27FC236}">
                <a16:creationId xmlns:a16="http://schemas.microsoft.com/office/drawing/2014/main" id="{BFD6C79C-1160-EA83-C7E6-E8E4A3A18C35}"/>
              </a:ext>
            </a:extLst>
          </p:cNvPr>
          <p:cNvSpPr>
            <a:spLocks noGrp="1"/>
          </p:cNvSpPr>
          <p:nvPr>
            <p:ph type="body" sz="quarter" idx="31" hasCustomPrompt="1"/>
          </p:nvPr>
        </p:nvSpPr>
        <p:spPr>
          <a:xfrm>
            <a:off x="4859224" y="2475779"/>
            <a:ext cx="1465377" cy="1688711"/>
          </a:xfrm>
          <a:prstGeom prst="rect">
            <a:avLst/>
          </a:prstGeom>
        </p:spPr>
        <p:txBody>
          <a:bodyPr lIns="0" rIns="0"/>
          <a:lstStyle>
            <a:lvl1pPr marL="285750" indent="-285750">
              <a:buClr>
                <a:schemeClr val="accent1"/>
              </a:buClr>
              <a:buFont typeface="Wingdings" pitchFamily="2" charset="2"/>
              <a:buChar char="§"/>
              <a:defRPr sz="1200" b="0" i="0">
                <a:solidFill>
                  <a:schemeClr val="tx1"/>
                </a:solidFill>
                <a:latin typeface="Arial" panose="020B0604020202020204" pitchFamily="34" charset="0"/>
                <a:cs typeface="Arial" panose="020B0604020202020204" pitchFamily="34" charset="0"/>
              </a:defRPr>
            </a:lvl1pPr>
          </a:lstStyle>
          <a:p>
            <a:pPr lvl="0"/>
            <a:r>
              <a:rPr lang="en-US"/>
              <a:t>Lorem ipsum</a:t>
            </a:r>
          </a:p>
        </p:txBody>
      </p:sp>
      <p:cxnSp>
        <p:nvCxnSpPr>
          <p:cNvPr id="39" name="Google Shape;400;g20f6aa90e08_0_342">
            <a:extLst>
              <a:ext uri="{FF2B5EF4-FFF2-40B4-BE49-F238E27FC236}">
                <a16:creationId xmlns:a16="http://schemas.microsoft.com/office/drawing/2014/main" id="{8420CF23-9086-F198-C393-54F4723930B6}"/>
              </a:ext>
            </a:extLst>
          </p:cNvPr>
          <p:cNvCxnSpPr/>
          <p:nvPr userDrawn="1"/>
        </p:nvCxnSpPr>
        <p:spPr>
          <a:xfrm>
            <a:off x="4859224" y="2352602"/>
            <a:ext cx="1031400" cy="0"/>
          </a:xfrm>
          <a:prstGeom prst="straightConnector1">
            <a:avLst/>
          </a:prstGeom>
          <a:noFill/>
          <a:ln w="38100" cap="flat" cmpd="sng">
            <a:solidFill>
              <a:schemeClr val="accent4"/>
            </a:solidFill>
            <a:prstDash val="solid"/>
            <a:miter lim="800000"/>
            <a:headEnd type="none" w="sm" len="sm"/>
            <a:tailEnd type="none" w="sm" len="sm"/>
          </a:ln>
        </p:spPr>
      </p:cxnSp>
      <p:sp>
        <p:nvSpPr>
          <p:cNvPr id="40" name="Rectangle 39">
            <a:extLst>
              <a:ext uri="{FF2B5EF4-FFF2-40B4-BE49-F238E27FC236}">
                <a16:creationId xmlns:a16="http://schemas.microsoft.com/office/drawing/2014/main" id="{DC72933A-F31F-C22E-A40A-687BDDBF2D12}"/>
              </a:ext>
            </a:extLst>
          </p:cNvPr>
          <p:cNvSpPr/>
          <p:nvPr userDrawn="1"/>
        </p:nvSpPr>
        <p:spPr>
          <a:xfrm>
            <a:off x="2685237" y="1887685"/>
            <a:ext cx="1780717" cy="2443943"/>
          </a:xfrm>
          <a:prstGeom prst="rect">
            <a:avLst/>
          </a:prstGeom>
          <a:solidFill>
            <a:schemeClr val="bg1"/>
          </a:solid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75"/>
          </a:p>
        </p:txBody>
      </p:sp>
      <p:sp>
        <p:nvSpPr>
          <p:cNvPr id="41" name="Text Placeholder 4">
            <a:extLst>
              <a:ext uri="{FF2B5EF4-FFF2-40B4-BE49-F238E27FC236}">
                <a16:creationId xmlns:a16="http://schemas.microsoft.com/office/drawing/2014/main" id="{E1E77D58-C578-4908-212A-706168154C22}"/>
              </a:ext>
            </a:extLst>
          </p:cNvPr>
          <p:cNvSpPr>
            <a:spLocks noGrp="1"/>
          </p:cNvSpPr>
          <p:nvPr>
            <p:ph type="body" sz="quarter" idx="32" hasCustomPrompt="1"/>
          </p:nvPr>
        </p:nvSpPr>
        <p:spPr>
          <a:xfrm>
            <a:off x="2836509" y="2018023"/>
            <a:ext cx="1465377" cy="255332"/>
          </a:xfrm>
          <a:prstGeom prst="rect">
            <a:avLst/>
          </a:prstGeom>
        </p:spPr>
        <p:txBody>
          <a:bodyPr lIns="0" rIns="0"/>
          <a:lstStyle>
            <a:lvl1pPr marL="0" indent="0">
              <a:buNone/>
              <a:defRPr sz="1200" b="1" i="0">
                <a:solidFill>
                  <a:schemeClr val="accent1"/>
                </a:solidFill>
                <a:latin typeface="Arial" panose="020B0604020202020204" pitchFamily="34" charset="0"/>
                <a:cs typeface="Arial" panose="020B0604020202020204" pitchFamily="34" charset="0"/>
              </a:defRPr>
            </a:lvl1pPr>
          </a:lstStyle>
          <a:p>
            <a:pPr lvl="0"/>
            <a:r>
              <a:rPr lang="en-US"/>
              <a:t>CURRENT FRAME</a:t>
            </a:r>
          </a:p>
        </p:txBody>
      </p:sp>
      <p:sp>
        <p:nvSpPr>
          <p:cNvPr id="42" name="Text Placeholder 4">
            <a:extLst>
              <a:ext uri="{FF2B5EF4-FFF2-40B4-BE49-F238E27FC236}">
                <a16:creationId xmlns:a16="http://schemas.microsoft.com/office/drawing/2014/main" id="{41E2EECF-2C2D-B3AB-220D-CD337AF855C2}"/>
              </a:ext>
            </a:extLst>
          </p:cNvPr>
          <p:cNvSpPr>
            <a:spLocks noGrp="1"/>
          </p:cNvSpPr>
          <p:nvPr>
            <p:ph type="body" sz="quarter" idx="33" hasCustomPrompt="1"/>
          </p:nvPr>
        </p:nvSpPr>
        <p:spPr>
          <a:xfrm>
            <a:off x="2851490" y="2475779"/>
            <a:ext cx="1465377" cy="1688711"/>
          </a:xfrm>
          <a:prstGeom prst="rect">
            <a:avLst/>
          </a:prstGeom>
        </p:spPr>
        <p:txBody>
          <a:bodyPr lIns="0" rIns="0"/>
          <a:lstStyle>
            <a:lvl1pPr marL="285750" indent="-285750">
              <a:buClr>
                <a:schemeClr val="accent1"/>
              </a:buClr>
              <a:buFont typeface="Wingdings" pitchFamily="2" charset="2"/>
              <a:buChar char="§"/>
              <a:defRPr sz="1200" b="0" i="0">
                <a:solidFill>
                  <a:schemeClr val="tx1"/>
                </a:solidFill>
                <a:latin typeface="Arial" panose="020B0604020202020204" pitchFamily="34" charset="0"/>
                <a:cs typeface="Arial" panose="020B0604020202020204" pitchFamily="34" charset="0"/>
              </a:defRPr>
            </a:lvl1pPr>
          </a:lstStyle>
          <a:p>
            <a:pPr lvl="0"/>
            <a:r>
              <a:rPr lang="en-US"/>
              <a:t>Lorem ipsum</a:t>
            </a:r>
          </a:p>
        </p:txBody>
      </p:sp>
      <p:cxnSp>
        <p:nvCxnSpPr>
          <p:cNvPr id="43" name="Google Shape;400;g20f6aa90e08_0_342">
            <a:extLst>
              <a:ext uri="{FF2B5EF4-FFF2-40B4-BE49-F238E27FC236}">
                <a16:creationId xmlns:a16="http://schemas.microsoft.com/office/drawing/2014/main" id="{9D318BA8-07A0-E429-8612-4A6FB7D633E4}"/>
              </a:ext>
            </a:extLst>
          </p:cNvPr>
          <p:cNvCxnSpPr/>
          <p:nvPr userDrawn="1"/>
        </p:nvCxnSpPr>
        <p:spPr>
          <a:xfrm>
            <a:off x="2851490" y="2352602"/>
            <a:ext cx="1031400" cy="0"/>
          </a:xfrm>
          <a:prstGeom prst="straightConnector1">
            <a:avLst/>
          </a:prstGeom>
          <a:noFill/>
          <a:ln w="38100" cap="flat" cmpd="sng">
            <a:solidFill>
              <a:schemeClr val="accent2"/>
            </a:solidFill>
            <a:prstDash val="solid"/>
            <a:miter lim="800000"/>
            <a:headEnd type="none" w="sm" len="sm"/>
            <a:tailEnd type="none" w="sm" len="sm"/>
          </a:ln>
        </p:spPr>
      </p:cxnSp>
    </p:spTree>
    <p:extLst>
      <p:ext uri="{BB962C8B-B14F-4D97-AF65-F5344CB8AC3E}">
        <p14:creationId xmlns:p14="http://schemas.microsoft.com/office/powerpoint/2010/main" val="170723392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6_Custom Layout">
    <p:bg>
      <p:bgPr>
        <a:solidFill>
          <a:schemeClr val="tx1"/>
        </a:solidFill>
        <a:effectLst/>
      </p:bgPr>
    </p:bg>
    <p:spTree>
      <p:nvGrpSpPr>
        <p:cNvPr id="1" name=""/>
        <p:cNvGrpSpPr/>
        <p:nvPr/>
      </p:nvGrpSpPr>
      <p:grpSpPr>
        <a:xfrm>
          <a:off x="0" y="0"/>
          <a:ext cx="0" cy="0"/>
          <a:chOff x="0" y="0"/>
          <a:chExt cx="0" cy="0"/>
        </a:xfrm>
      </p:grpSpPr>
      <p:sp>
        <p:nvSpPr>
          <p:cNvPr id="4" name="Title Placeholder 12">
            <a:extLst>
              <a:ext uri="{FF2B5EF4-FFF2-40B4-BE49-F238E27FC236}">
                <a16:creationId xmlns:a16="http://schemas.microsoft.com/office/drawing/2014/main" id="{4BE41760-BF68-45DC-ABD3-3A71D5941B16}"/>
              </a:ext>
            </a:extLst>
          </p:cNvPr>
          <p:cNvSpPr>
            <a:spLocks noGrp="1"/>
          </p:cNvSpPr>
          <p:nvPr>
            <p:ph type="title" hasCustomPrompt="1"/>
          </p:nvPr>
        </p:nvSpPr>
        <p:spPr>
          <a:xfrm>
            <a:off x="1209041" y="1908632"/>
            <a:ext cx="6725918" cy="886397"/>
          </a:xfrm>
          <a:prstGeom prst="rect">
            <a:avLst/>
          </a:prstGeom>
        </p:spPr>
        <p:txBody>
          <a:bodyPr vert="horz" wrap="square" lIns="0" tIns="0" rIns="0" bIns="0" rtlCol="0" anchor="t" anchorCtr="0">
            <a:spAutoFit/>
          </a:bodyPr>
          <a:lstStyle>
            <a:lvl1pPr>
              <a:defRPr sz="3200" b="1">
                <a:solidFill>
                  <a:schemeClr val="bg1"/>
                </a:solidFill>
                <a:latin typeface="Arial" panose="020B0604020202020204" pitchFamily="34" charset="0"/>
                <a:cs typeface="Arial" panose="020B0604020202020204" pitchFamily="34" charset="0"/>
              </a:defRPr>
            </a:lvl1pPr>
          </a:lstStyle>
          <a:p>
            <a:pPr lvl="0"/>
            <a:r>
              <a:rPr lang="en-US"/>
              <a:t>Lorem, ipsum dolor sit </a:t>
            </a:r>
            <a:r>
              <a:rPr lang="en-US" err="1"/>
              <a:t>amet</a:t>
            </a:r>
            <a:r>
              <a:rPr lang="en-US"/>
              <a:t> </a:t>
            </a:r>
            <a:r>
              <a:rPr lang="en-US" err="1"/>
              <a:t>consectetur</a:t>
            </a:r>
            <a:r>
              <a:rPr lang="en-US"/>
              <a:t> </a:t>
            </a:r>
            <a:r>
              <a:rPr lang="en-US" err="1"/>
              <a:t>adipisicing</a:t>
            </a:r>
            <a:endParaRPr lang="en-US"/>
          </a:p>
        </p:txBody>
      </p:sp>
    </p:spTree>
    <p:extLst>
      <p:ext uri="{BB962C8B-B14F-4D97-AF65-F5344CB8AC3E}">
        <p14:creationId xmlns:p14="http://schemas.microsoft.com/office/powerpoint/2010/main" val="4159825465"/>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18_Custom Layout">
    <p:spTree>
      <p:nvGrpSpPr>
        <p:cNvPr id="1" name=""/>
        <p:cNvGrpSpPr/>
        <p:nvPr/>
      </p:nvGrpSpPr>
      <p:grpSpPr>
        <a:xfrm>
          <a:off x="0" y="0"/>
          <a:ext cx="0" cy="0"/>
          <a:chOff x="0" y="0"/>
          <a:chExt cx="0" cy="0"/>
        </a:xfrm>
      </p:grpSpPr>
      <p:sp>
        <p:nvSpPr>
          <p:cNvPr id="25" name="Rectangle 24">
            <a:extLst>
              <a:ext uri="{FF2B5EF4-FFF2-40B4-BE49-F238E27FC236}">
                <a16:creationId xmlns:a16="http://schemas.microsoft.com/office/drawing/2014/main" id="{0228781C-DCCD-4A68-8247-CF08DD07CD90}"/>
              </a:ext>
            </a:extLst>
          </p:cNvPr>
          <p:cNvSpPr/>
          <p:nvPr userDrawn="1"/>
        </p:nvSpPr>
        <p:spPr>
          <a:xfrm>
            <a:off x="684188" y="575613"/>
            <a:ext cx="844325" cy="68713"/>
          </a:xfrm>
          <a:prstGeom prst="rect">
            <a:avLst/>
          </a:prstGeom>
          <a:solidFill>
            <a:srgbClr val="A6192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6" name="Title Placeholder 12">
            <a:extLst>
              <a:ext uri="{FF2B5EF4-FFF2-40B4-BE49-F238E27FC236}">
                <a16:creationId xmlns:a16="http://schemas.microsoft.com/office/drawing/2014/main" id="{21204F1D-AC98-43E7-8654-2AB941ED0735}"/>
              </a:ext>
            </a:extLst>
          </p:cNvPr>
          <p:cNvSpPr>
            <a:spLocks noGrp="1"/>
          </p:cNvSpPr>
          <p:nvPr>
            <p:ph type="title" hasCustomPrompt="1"/>
          </p:nvPr>
        </p:nvSpPr>
        <p:spPr>
          <a:xfrm>
            <a:off x="684187" y="790399"/>
            <a:ext cx="7775110" cy="775597"/>
          </a:xfrm>
          <a:prstGeom prst="rect">
            <a:avLst/>
          </a:prstGeom>
        </p:spPr>
        <p:txBody>
          <a:bodyPr vert="horz" wrap="square" lIns="0" tIns="0" rIns="0" bIns="0" rtlCol="0" anchor="t" anchorCtr="0">
            <a:spAutoFit/>
          </a:bodyPr>
          <a:lstStyle>
            <a:lvl1pPr>
              <a:defRPr sz="2800" b="1">
                <a:latin typeface="Arial" panose="020B0604020202020204" pitchFamily="34" charset="0"/>
                <a:cs typeface="Arial" panose="020B0604020202020204" pitchFamily="34" charset="0"/>
              </a:defRPr>
            </a:lvl1pPr>
          </a:lstStyle>
          <a:p>
            <a:pPr lvl="0"/>
            <a:r>
              <a:rPr lang="en-US"/>
              <a:t>Lorem ipsum dolor sit </a:t>
            </a:r>
            <a:r>
              <a:rPr lang="en-US" err="1"/>
              <a:t>amet</a:t>
            </a:r>
            <a:r>
              <a:rPr lang="en-US"/>
              <a:t> </a:t>
            </a:r>
            <a:r>
              <a:rPr lang="en-US" err="1"/>
              <a:t>consectetur</a:t>
            </a:r>
            <a:br>
              <a:rPr lang="en-US"/>
            </a:br>
            <a:r>
              <a:rPr lang="en-US" err="1"/>
              <a:t>adipisicing</a:t>
            </a:r>
            <a:endParaRPr lang="en-US"/>
          </a:p>
        </p:txBody>
      </p:sp>
      <p:sp>
        <p:nvSpPr>
          <p:cNvPr id="3" name="Text Placeholder 7">
            <a:extLst>
              <a:ext uri="{FF2B5EF4-FFF2-40B4-BE49-F238E27FC236}">
                <a16:creationId xmlns:a16="http://schemas.microsoft.com/office/drawing/2014/main" id="{17147B67-39E7-81BC-1D28-61303E6FA079}"/>
              </a:ext>
            </a:extLst>
          </p:cNvPr>
          <p:cNvSpPr>
            <a:spLocks noGrp="1"/>
          </p:cNvSpPr>
          <p:nvPr>
            <p:ph type="body" sz="quarter" idx="24" hasCustomPrompt="1"/>
          </p:nvPr>
        </p:nvSpPr>
        <p:spPr>
          <a:xfrm>
            <a:off x="580662" y="161681"/>
            <a:ext cx="7540625" cy="267859"/>
          </a:xfrm>
          <a:prstGeom prst="rect">
            <a:avLst/>
          </a:prstGeom>
        </p:spPr>
        <p:txBody>
          <a:bodyPr/>
          <a:lstStyle>
            <a:lvl1pPr marL="0" indent="0">
              <a:buNone/>
              <a:defRPr sz="1400" b="1" i="0" cap="all" baseline="0">
                <a:solidFill>
                  <a:schemeClr val="bg1">
                    <a:lumMod val="50000"/>
                  </a:schemeClr>
                </a:solidFill>
                <a:latin typeface="Arial" panose="020B0604020202020204" pitchFamily="34" charset="0"/>
                <a:cs typeface="Arial" panose="020B0604020202020204" pitchFamily="34" charset="0"/>
              </a:defRPr>
            </a:lvl1pPr>
            <a:lvl5pPr marL="1828800" indent="0">
              <a:buNone/>
              <a:defRPr/>
            </a:lvl5pPr>
          </a:lstStyle>
          <a:p>
            <a:pPr lvl="0"/>
            <a:r>
              <a:rPr lang="en-US"/>
              <a:t>Kicker text HERE</a:t>
            </a:r>
          </a:p>
        </p:txBody>
      </p:sp>
      <p:grpSp>
        <p:nvGrpSpPr>
          <p:cNvPr id="15" name="Group 14">
            <a:extLst>
              <a:ext uri="{FF2B5EF4-FFF2-40B4-BE49-F238E27FC236}">
                <a16:creationId xmlns:a16="http://schemas.microsoft.com/office/drawing/2014/main" id="{1A71A6EC-7993-72A3-6B69-1DC62AB536E1}"/>
              </a:ext>
            </a:extLst>
          </p:cNvPr>
          <p:cNvGrpSpPr/>
          <p:nvPr userDrawn="1"/>
        </p:nvGrpSpPr>
        <p:grpSpPr>
          <a:xfrm>
            <a:off x="2857500" y="1630463"/>
            <a:ext cx="3429000" cy="3089537"/>
            <a:chOff x="3090042" y="1630463"/>
            <a:chExt cx="3429000" cy="3089537"/>
          </a:xfrm>
        </p:grpSpPr>
        <p:sp>
          <p:nvSpPr>
            <p:cNvPr id="11" name="Oval 10">
              <a:extLst>
                <a:ext uri="{FF2B5EF4-FFF2-40B4-BE49-F238E27FC236}">
                  <a16:creationId xmlns:a16="http://schemas.microsoft.com/office/drawing/2014/main" id="{856B32C5-D63F-BFD0-3C1A-8F706370767A}"/>
                </a:ext>
              </a:extLst>
            </p:cNvPr>
            <p:cNvSpPr/>
            <p:nvPr userDrawn="1"/>
          </p:nvSpPr>
          <p:spPr>
            <a:xfrm>
              <a:off x="3799027" y="1630463"/>
              <a:ext cx="1947042" cy="1947042"/>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id="{6015357F-1CA4-D881-F7A4-98A9A098A7B5}"/>
                </a:ext>
              </a:extLst>
            </p:cNvPr>
            <p:cNvSpPr/>
            <p:nvPr userDrawn="1"/>
          </p:nvSpPr>
          <p:spPr>
            <a:xfrm>
              <a:off x="3090042" y="2772958"/>
              <a:ext cx="1947042" cy="1947042"/>
            </a:xfrm>
            <a:prstGeom prst="ellipse">
              <a:avLst/>
            </a:prstGeom>
            <a:solidFill>
              <a:srgbClr val="008996">
                <a:alpha val="904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0EFA3560-CFA2-09F6-0719-4D3B25D21801}"/>
                </a:ext>
              </a:extLst>
            </p:cNvPr>
            <p:cNvSpPr/>
            <p:nvPr userDrawn="1"/>
          </p:nvSpPr>
          <p:spPr>
            <a:xfrm>
              <a:off x="4572000" y="2772958"/>
              <a:ext cx="1947042" cy="1947042"/>
            </a:xfrm>
            <a:prstGeom prst="ellipse">
              <a:avLst/>
            </a:prstGeom>
            <a:solidFill>
              <a:schemeClr val="accent2">
                <a:alpha val="90439"/>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a:extLst>
                <a:ext uri="{FF2B5EF4-FFF2-40B4-BE49-F238E27FC236}">
                  <a16:creationId xmlns:a16="http://schemas.microsoft.com/office/drawing/2014/main" id="{54F74C6C-0D62-4F91-C968-E7579E06832A}"/>
                </a:ext>
              </a:extLst>
            </p:cNvPr>
            <p:cNvSpPr/>
            <p:nvPr userDrawn="1"/>
          </p:nvSpPr>
          <p:spPr>
            <a:xfrm>
              <a:off x="3799027" y="1630463"/>
              <a:ext cx="1947042" cy="1947042"/>
            </a:xfrm>
            <a:prstGeom prst="ellipse">
              <a:avLst/>
            </a:prstGeom>
            <a:solidFill>
              <a:schemeClr val="accent1">
                <a:alpha val="43694"/>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 name="Text Placeholder 3">
            <a:extLst>
              <a:ext uri="{FF2B5EF4-FFF2-40B4-BE49-F238E27FC236}">
                <a16:creationId xmlns:a16="http://schemas.microsoft.com/office/drawing/2014/main" id="{C10EA2ED-7A38-42F9-EF93-74F081EBBE41}"/>
              </a:ext>
            </a:extLst>
          </p:cNvPr>
          <p:cNvSpPr>
            <a:spLocks noGrp="1"/>
          </p:cNvSpPr>
          <p:nvPr>
            <p:ph type="body" sz="quarter" idx="25" hasCustomPrompt="1"/>
          </p:nvPr>
        </p:nvSpPr>
        <p:spPr>
          <a:xfrm>
            <a:off x="3924849" y="2236990"/>
            <a:ext cx="1230313" cy="267104"/>
          </a:xfrm>
          <a:prstGeom prst="rect">
            <a:avLst/>
          </a:prstGeom>
        </p:spPr>
        <p:txBody>
          <a:bodyPr/>
          <a:lstStyle>
            <a:lvl1pPr marL="0" indent="0" algn="ctr">
              <a:buNone/>
              <a:defRPr sz="1800" b="1">
                <a:solidFill>
                  <a:schemeClr val="bg1"/>
                </a:solidFill>
              </a:defRPr>
            </a:lvl1pPr>
            <a:lvl2pPr marL="457200" indent="0">
              <a:buNone/>
              <a:defRPr sz="1600" b="1">
                <a:solidFill>
                  <a:schemeClr val="bg1"/>
                </a:solidFill>
              </a:defRPr>
            </a:lvl2pPr>
            <a:lvl3pPr marL="914400" indent="0">
              <a:buNone/>
              <a:defRPr sz="1600" b="1">
                <a:solidFill>
                  <a:schemeClr val="bg1"/>
                </a:solidFill>
              </a:defRPr>
            </a:lvl3pPr>
            <a:lvl4pPr marL="1371600" indent="0">
              <a:buNone/>
              <a:defRPr sz="1600" b="1">
                <a:solidFill>
                  <a:schemeClr val="bg1"/>
                </a:solidFill>
              </a:defRPr>
            </a:lvl4pPr>
            <a:lvl5pPr marL="1828800" indent="0">
              <a:buNone/>
              <a:defRPr sz="1600" b="1">
                <a:solidFill>
                  <a:schemeClr val="bg1"/>
                </a:solidFill>
              </a:defRPr>
            </a:lvl5pPr>
          </a:lstStyle>
          <a:p>
            <a:pPr lvl="0"/>
            <a:r>
              <a:rPr lang="en-US"/>
              <a:t>Header</a:t>
            </a:r>
          </a:p>
        </p:txBody>
      </p:sp>
      <p:sp>
        <p:nvSpPr>
          <p:cNvPr id="10" name="Text Placeholder 3">
            <a:extLst>
              <a:ext uri="{FF2B5EF4-FFF2-40B4-BE49-F238E27FC236}">
                <a16:creationId xmlns:a16="http://schemas.microsoft.com/office/drawing/2014/main" id="{747CC77A-053B-95F7-E477-9181460A926F}"/>
              </a:ext>
            </a:extLst>
          </p:cNvPr>
          <p:cNvSpPr>
            <a:spLocks noGrp="1"/>
          </p:cNvSpPr>
          <p:nvPr>
            <p:ph type="body" sz="quarter" idx="26" hasCustomPrompt="1"/>
          </p:nvPr>
        </p:nvSpPr>
        <p:spPr>
          <a:xfrm>
            <a:off x="3093576" y="3650154"/>
            <a:ext cx="1230313" cy="267104"/>
          </a:xfrm>
          <a:prstGeom prst="rect">
            <a:avLst/>
          </a:prstGeom>
        </p:spPr>
        <p:txBody>
          <a:bodyPr/>
          <a:lstStyle>
            <a:lvl1pPr marL="0" indent="0" algn="ctr">
              <a:buNone/>
              <a:defRPr sz="1800" b="1">
                <a:solidFill>
                  <a:schemeClr val="bg1"/>
                </a:solidFill>
              </a:defRPr>
            </a:lvl1pPr>
            <a:lvl2pPr marL="457200" indent="0">
              <a:buNone/>
              <a:defRPr sz="1600" b="1">
                <a:solidFill>
                  <a:schemeClr val="bg1"/>
                </a:solidFill>
              </a:defRPr>
            </a:lvl2pPr>
            <a:lvl3pPr marL="914400" indent="0">
              <a:buNone/>
              <a:defRPr sz="1600" b="1">
                <a:solidFill>
                  <a:schemeClr val="bg1"/>
                </a:solidFill>
              </a:defRPr>
            </a:lvl3pPr>
            <a:lvl4pPr marL="1371600" indent="0">
              <a:buNone/>
              <a:defRPr sz="1600" b="1">
                <a:solidFill>
                  <a:schemeClr val="bg1"/>
                </a:solidFill>
              </a:defRPr>
            </a:lvl4pPr>
            <a:lvl5pPr marL="1828800" indent="0">
              <a:buNone/>
              <a:defRPr sz="1600" b="1">
                <a:solidFill>
                  <a:schemeClr val="bg1"/>
                </a:solidFill>
              </a:defRPr>
            </a:lvl5pPr>
          </a:lstStyle>
          <a:p>
            <a:pPr lvl="0"/>
            <a:r>
              <a:rPr lang="en-US"/>
              <a:t>Header</a:t>
            </a:r>
          </a:p>
        </p:txBody>
      </p:sp>
      <p:sp>
        <p:nvSpPr>
          <p:cNvPr id="16" name="Text Placeholder 3">
            <a:extLst>
              <a:ext uri="{FF2B5EF4-FFF2-40B4-BE49-F238E27FC236}">
                <a16:creationId xmlns:a16="http://schemas.microsoft.com/office/drawing/2014/main" id="{EA4C81AF-4D02-8226-5CFC-AD1484729545}"/>
              </a:ext>
            </a:extLst>
          </p:cNvPr>
          <p:cNvSpPr>
            <a:spLocks noGrp="1"/>
          </p:cNvSpPr>
          <p:nvPr>
            <p:ph type="body" sz="quarter" idx="27" hasCustomPrompt="1"/>
          </p:nvPr>
        </p:nvSpPr>
        <p:spPr>
          <a:xfrm>
            <a:off x="4839249" y="3650154"/>
            <a:ext cx="1230313" cy="267104"/>
          </a:xfrm>
          <a:prstGeom prst="rect">
            <a:avLst/>
          </a:prstGeom>
        </p:spPr>
        <p:txBody>
          <a:bodyPr/>
          <a:lstStyle>
            <a:lvl1pPr marL="0" indent="0" algn="ctr">
              <a:buNone/>
              <a:defRPr sz="1800" b="1">
                <a:solidFill>
                  <a:schemeClr val="bg1"/>
                </a:solidFill>
              </a:defRPr>
            </a:lvl1pPr>
            <a:lvl2pPr marL="457200" indent="0">
              <a:buNone/>
              <a:defRPr sz="1600" b="1">
                <a:solidFill>
                  <a:schemeClr val="bg1"/>
                </a:solidFill>
              </a:defRPr>
            </a:lvl2pPr>
            <a:lvl3pPr marL="914400" indent="0">
              <a:buNone/>
              <a:defRPr sz="1600" b="1">
                <a:solidFill>
                  <a:schemeClr val="bg1"/>
                </a:solidFill>
              </a:defRPr>
            </a:lvl3pPr>
            <a:lvl4pPr marL="1371600" indent="0">
              <a:buNone/>
              <a:defRPr sz="1600" b="1">
                <a:solidFill>
                  <a:schemeClr val="bg1"/>
                </a:solidFill>
              </a:defRPr>
            </a:lvl4pPr>
            <a:lvl5pPr marL="1828800" indent="0">
              <a:buNone/>
              <a:defRPr sz="1600" b="1">
                <a:solidFill>
                  <a:schemeClr val="bg1"/>
                </a:solidFill>
              </a:defRPr>
            </a:lvl5pPr>
          </a:lstStyle>
          <a:p>
            <a:pPr lvl="0"/>
            <a:r>
              <a:rPr lang="en-US"/>
              <a:t>Header</a:t>
            </a:r>
          </a:p>
        </p:txBody>
      </p:sp>
    </p:spTree>
    <p:extLst>
      <p:ext uri="{BB962C8B-B14F-4D97-AF65-F5344CB8AC3E}">
        <p14:creationId xmlns:p14="http://schemas.microsoft.com/office/powerpoint/2010/main" val="2913617524"/>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19_Custom Layout">
    <p:spTree>
      <p:nvGrpSpPr>
        <p:cNvPr id="1" name=""/>
        <p:cNvGrpSpPr/>
        <p:nvPr/>
      </p:nvGrpSpPr>
      <p:grpSpPr>
        <a:xfrm>
          <a:off x="0" y="0"/>
          <a:ext cx="0" cy="0"/>
          <a:chOff x="0" y="0"/>
          <a:chExt cx="0" cy="0"/>
        </a:xfrm>
      </p:grpSpPr>
      <p:sp>
        <p:nvSpPr>
          <p:cNvPr id="2" name="Google Shape;423;p5">
            <a:extLst>
              <a:ext uri="{FF2B5EF4-FFF2-40B4-BE49-F238E27FC236}">
                <a16:creationId xmlns:a16="http://schemas.microsoft.com/office/drawing/2014/main" id="{79A3FD79-1E88-AED6-3F84-5EDE75C26611}"/>
              </a:ext>
            </a:extLst>
          </p:cNvPr>
          <p:cNvSpPr/>
          <p:nvPr userDrawn="1"/>
        </p:nvSpPr>
        <p:spPr>
          <a:xfrm>
            <a:off x="1082100" y="1739002"/>
            <a:ext cx="3489900" cy="1456369"/>
          </a:xfrm>
          <a:prstGeom prst="rect">
            <a:avLst/>
          </a:prstGeom>
          <a:solidFill>
            <a:schemeClr val="accent2"/>
          </a:solidFill>
          <a:ln w="38100" cap="flat" cmpd="sng">
            <a:solidFill>
              <a:schemeClr val="bg1"/>
            </a:solidFill>
            <a:prstDash val="solid"/>
            <a:round/>
            <a:headEnd type="none" w="sm" len="sm"/>
            <a:tailEnd type="none" w="sm" len="sm"/>
          </a:ln>
        </p:spPr>
        <p:txBody>
          <a:bodyPr spcFirstLastPara="1" wrap="square" lIns="182875" tIns="182880" rIns="182875" bIns="182880" anchor="t" anchorCtr="0">
            <a:noAutofit/>
          </a:bodyPr>
          <a:lstStyle/>
          <a:p>
            <a:pPr marL="0" lvl="0" indent="0" rtl="0">
              <a:lnSpc>
                <a:spcPct val="90000"/>
              </a:lnSpc>
              <a:spcBef>
                <a:spcPts val="0"/>
              </a:spcBef>
              <a:spcAft>
                <a:spcPts val="0"/>
              </a:spcAft>
              <a:buNone/>
            </a:pPr>
            <a:endParaRPr sz="2000" b="1">
              <a:solidFill>
                <a:schemeClr val="bg1"/>
              </a:solidFill>
              <a:latin typeface="Helvetica Neue"/>
              <a:ea typeface="Helvetica Neue"/>
              <a:cs typeface="Helvetica Neue"/>
              <a:sym typeface="Helvetica Neue"/>
            </a:endParaRPr>
          </a:p>
        </p:txBody>
      </p:sp>
      <p:sp>
        <p:nvSpPr>
          <p:cNvPr id="5" name="Google Shape;424;p5">
            <a:extLst>
              <a:ext uri="{FF2B5EF4-FFF2-40B4-BE49-F238E27FC236}">
                <a16:creationId xmlns:a16="http://schemas.microsoft.com/office/drawing/2014/main" id="{0087A81F-4075-7FF2-BC88-AAB4F552A068}"/>
              </a:ext>
            </a:extLst>
          </p:cNvPr>
          <p:cNvSpPr/>
          <p:nvPr userDrawn="1"/>
        </p:nvSpPr>
        <p:spPr>
          <a:xfrm>
            <a:off x="4572000" y="1739001"/>
            <a:ext cx="3489900" cy="1456369"/>
          </a:xfrm>
          <a:prstGeom prst="rect">
            <a:avLst/>
          </a:prstGeom>
          <a:solidFill>
            <a:srgbClr val="008996"/>
          </a:solidFill>
          <a:ln w="38100" cap="flat" cmpd="sng">
            <a:solidFill>
              <a:schemeClr val="bg1"/>
            </a:solidFill>
            <a:prstDash val="solid"/>
            <a:round/>
            <a:headEnd type="none" w="sm" len="sm"/>
            <a:tailEnd type="none" w="sm" len="sm"/>
          </a:ln>
        </p:spPr>
        <p:txBody>
          <a:bodyPr spcFirstLastPara="1" wrap="square" lIns="182875" tIns="182880" rIns="182875" bIns="182880" anchor="t" anchorCtr="0">
            <a:noAutofit/>
          </a:bodyPr>
          <a:lstStyle/>
          <a:p>
            <a:pPr marL="0" lvl="0" indent="0" algn="r" rtl="0">
              <a:lnSpc>
                <a:spcPct val="90000"/>
              </a:lnSpc>
              <a:spcBef>
                <a:spcPts val="0"/>
              </a:spcBef>
              <a:spcAft>
                <a:spcPts val="0"/>
              </a:spcAft>
              <a:buNone/>
            </a:pPr>
            <a:endParaRPr sz="2000" b="1">
              <a:solidFill>
                <a:schemeClr val="bg1"/>
              </a:solidFill>
              <a:latin typeface="Helvetica Neue"/>
              <a:ea typeface="Helvetica Neue"/>
              <a:cs typeface="Helvetica Neue"/>
              <a:sym typeface="Helvetica Neue"/>
            </a:endParaRPr>
          </a:p>
        </p:txBody>
      </p:sp>
      <p:sp>
        <p:nvSpPr>
          <p:cNvPr id="6" name="Google Shape;425;p5">
            <a:extLst>
              <a:ext uri="{FF2B5EF4-FFF2-40B4-BE49-F238E27FC236}">
                <a16:creationId xmlns:a16="http://schemas.microsoft.com/office/drawing/2014/main" id="{CEAAB1CC-E8C0-7D25-EEE6-F995B6DFA53D}"/>
              </a:ext>
            </a:extLst>
          </p:cNvPr>
          <p:cNvSpPr/>
          <p:nvPr userDrawn="1"/>
        </p:nvSpPr>
        <p:spPr>
          <a:xfrm>
            <a:off x="1082100" y="3187273"/>
            <a:ext cx="3489900" cy="1456368"/>
          </a:xfrm>
          <a:prstGeom prst="rect">
            <a:avLst/>
          </a:prstGeom>
          <a:solidFill>
            <a:schemeClr val="accent1"/>
          </a:solidFill>
          <a:ln w="38100" cap="flat" cmpd="sng">
            <a:solidFill>
              <a:schemeClr val="bg1"/>
            </a:solidFill>
            <a:prstDash val="solid"/>
            <a:round/>
            <a:headEnd type="none" w="sm" len="sm"/>
            <a:tailEnd type="none" w="sm" len="sm"/>
          </a:ln>
        </p:spPr>
        <p:txBody>
          <a:bodyPr spcFirstLastPara="1" wrap="square" lIns="182875" tIns="182880" rIns="182875" bIns="182880" anchor="b" anchorCtr="0">
            <a:noAutofit/>
          </a:bodyPr>
          <a:lstStyle/>
          <a:p>
            <a:pPr marL="0" lvl="0" indent="0" rtl="0">
              <a:lnSpc>
                <a:spcPct val="90000"/>
              </a:lnSpc>
              <a:spcBef>
                <a:spcPts val="0"/>
              </a:spcBef>
              <a:spcAft>
                <a:spcPts val="0"/>
              </a:spcAft>
              <a:buNone/>
            </a:pPr>
            <a:endParaRPr sz="2000" b="1">
              <a:solidFill>
                <a:schemeClr val="bg1"/>
              </a:solidFill>
              <a:latin typeface="Helvetica Neue"/>
              <a:ea typeface="Helvetica Neue"/>
              <a:cs typeface="Helvetica Neue"/>
              <a:sym typeface="Helvetica Neue"/>
            </a:endParaRPr>
          </a:p>
        </p:txBody>
      </p:sp>
      <p:sp>
        <p:nvSpPr>
          <p:cNvPr id="7" name="Google Shape;426;p5">
            <a:extLst>
              <a:ext uri="{FF2B5EF4-FFF2-40B4-BE49-F238E27FC236}">
                <a16:creationId xmlns:a16="http://schemas.microsoft.com/office/drawing/2014/main" id="{D8EEC2D6-F8E9-DB5B-923B-D48C596F4903}"/>
              </a:ext>
            </a:extLst>
          </p:cNvPr>
          <p:cNvSpPr/>
          <p:nvPr userDrawn="1"/>
        </p:nvSpPr>
        <p:spPr>
          <a:xfrm>
            <a:off x="4572000" y="3185798"/>
            <a:ext cx="3489900" cy="1456368"/>
          </a:xfrm>
          <a:prstGeom prst="rect">
            <a:avLst/>
          </a:prstGeom>
          <a:solidFill>
            <a:schemeClr val="tx1"/>
          </a:solidFill>
          <a:ln w="38100" cap="flat" cmpd="sng">
            <a:solidFill>
              <a:schemeClr val="bg1"/>
            </a:solidFill>
            <a:prstDash val="solid"/>
            <a:round/>
            <a:headEnd type="none" w="sm" len="sm"/>
            <a:tailEnd type="none" w="sm" len="sm"/>
          </a:ln>
        </p:spPr>
        <p:txBody>
          <a:bodyPr spcFirstLastPara="1" wrap="square" lIns="182875" tIns="182880" rIns="182875" bIns="182880" anchor="b" anchorCtr="0">
            <a:noAutofit/>
          </a:bodyPr>
          <a:lstStyle/>
          <a:p>
            <a:pPr marL="0" lvl="0" indent="0" algn="r" rtl="0">
              <a:lnSpc>
                <a:spcPct val="90000"/>
              </a:lnSpc>
              <a:spcBef>
                <a:spcPts val="0"/>
              </a:spcBef>
              <a:spcAft>
                <a:spcPts val="0"/>
              </a:spcAft>
              <a:buNone/>
            </a:pPr>
            <a:endParaRPr sz="2000" b="1">
              <a:solidFill>
                <a:schemeClr val="bg1"/>
              </a:solidFill>
              <a:latin typeface="Helvetica Neue"/>
              <a:ea typeface="Helvetica Neue"/>
              <a:cs typeface="Helvetica Neue"/>
              <a:sym typeface="Helvetica Neue"/>
            </a:endParaRPr>
          </a:p>
        </p:txBody>
      </p:sp>
      <p:sp>
        <p:nvSpPr>
          <p:cNvPr id="8" name="Rectangle 7">
            <a:extLst>
              <a:ext uri="{FF2B5EF4-FFF2-40B4-BE49-F238E27FC236}">
                <a16:creationId xmlns:a16="http://schemas.microsoft.com/office/drawing/2014/main" id="{F1F261BB-6A6B-061E-E9DD-22BD421590CF}"/>
              </a:ext>
            </a:extLst>
          </p:cNvPr>
          <p:cNvSpPr/>
          <p:nvPr userDrawn="1"/>
        </p:nvSpPr>
        <p:spPr>
          <a:xfrm>
            <a:off x="3204972" y="2732490"/>
            <a:ext cx="2734056" cy="92576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indent="0" algn="ctr">
              <a:spcBef>
                <a:spcPts val="0"/>
              </a:spcBef>
            </a:pPr>
            <a:endParaRPr lang="en-US" sz="2000" b="1">
              <a:solidFill>
                <a:schemeClr val="accent1"/>
              </a:solidFill>
              <a:latin typeface="Helvetica Neue" panose="02000503000000020004" pitchFamily="2" charset="0"/>
              <a:ea typeface="Helvetica Neue" panose="02000503000000020004" pitchFamily="2" charset="0"/>
              <a:cs typeface="Helvetica Neue" panose="02000503000000020004" pitchFamily="2" charset="0"/>
            </a:endParaRPr>
          </a:p>
        </p:txBody>
      </p:sp>
      <p:sp>
        <p:nvSpPr>
          <p:cNvPr id="25" name="Rectangle 24">
            <a:extLst>
              <a:ext uri="{FF2B5EF4-FFF2-40B4-BE49-F238E27FC236}">
                <a16:creationId xmlns:a16="http://schemas.microsoft.com/office/drawing/2014/main" id="{0228781C-DCCD-4A68-8247-CF08DD07CD90}"/>
              </a:ext>
            </a:extLst>
          </p:cNvPr>
          <p:cNvSpPr/>
          <p:nvPr userDrawn="1"/>
        </p:nvSpPr>
        <p:spPr>
          <a:xfrm>
            <a:off x="684188" y="575613"/>
            <a:ext cx="844325" cy="68713"/>
          </a:xfrm>
          <a:prstGeom prst="rect">
            <a:avLst/>
          </a:prstGeom>
          <a:solidFill>
            <a:srgbClr val="A6192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6" name="Title Placeholder 12">
            <a:extLst>
              <a:ext uri="{FF2B5EF4-FFF2-40B4-BE49-F238E27FC236}">
                <a16:creationId xmlns:a16="http://schemas.microsoft.com/office/drawing/2014/main" id="{21204F1D-AC98-43E7-8654-2AB941ED0735}"/>
              </a:ext>
            </a:extLst>
          </p:cNvPr>
          <p:cNvSpPr>
            <a:spLocks noGrp="1"/>
          </p:cNvSpPr>
          <p:nvPr>
            <p:ph type="title" hasCustomPrompt="1"/>
          </p:nvPr>
        </p:nvSpPr>
        <p:spPr>
          <a:xfrm>
            <a:off x="684187" y="790399"/>
            <a:ext cx="7775110" cy="775597"/>
          </a:xfrm>
          <a:prstGeom prst="rect">
            <a:avLst/>
          </a:prstGeom>
        </p:spPr>
        <p:txBody>
          <a:bodyPr vert="horz" wrap="square" lIns="0" tIns="0" rIns="0" bIns="0" rtlCol="0" anchor="t" anchorCtr="0">
            <a:spAutoFit/>
          </a:bodyPr>
          <a:lstStyle>
            <a:lvl1pPr>
              <a:defRPr sz="2800" b="1">
                <a:latin typeface="Arial" panose="020B0604020202020204" pitchFamily="34" charset="0"/>
                <a:cs typeface="Arial" panose="020B0604020202020204" pitchFamily="34" charset="0"/>
              </a:defRPr>
            </a:lvl1pPr>
          </a:lstStyle>
          <a:p>
            <a:pPr lvl="0"/>
            <a:r>
              <a:rPr lang="en-US"/>
              <a:t>Lorem ipsum dolor sit </a:t>
            </a:r>
            <a:r>
              <a:rPr lang="en-US" err="1"/>
              <a:t>amet</a:t>
            </a:r>
            <a:r>
              <a:rPr lang="en-US"/>
              <a:t> </a:t>
            </a:r>
            <a:r>
              <a:rPr lang="en-US" err="1"/>
              <a:t>consectetur</a:t>
            </a:r>
            <a:br>
              <a:rPr lang="en-US"/>
            </a:br>
            <a:r>
              <a:rPr lang="en-US" err="1"/>
              <a:t>adipisicing</a:t>
            </a:r>
            <a:endParaRPr lang="en-US"/>
          </a:p>
        </p:txBody>
      </p:sp>
      <p:sp>
        <p:nvSpPr>
          <p:cNvPr id="3" name="Text Placeholder 7">
            <a:extLst>
              <a:ext uri="{FF2B5EF4-FFF2-40B4-BE49-F238E27FC236}">
                <a16:creationId xmlns:a16="http://schemas.microsoft.com/office/drawing/2014/main" id="{17147B67-39E7-81BC-1D28-61303E6FA079}"/>
              </a:ext>
            </a:extLst>
          </p:cNvPr>
          <p:cNvSpPr>
            <a:spLocks noGrp="1"/>
          </p:cNvSpPr>
          <p:nvPr>
            <p:ph type="body" sz="quarter" idx="24" hasCustomPrompt="1"/>
          </p:nvPr>
        </p:nvSpPr>
        <p:spPr>
          <a:xfrm>
            <a:off x="580662" y="161681"/>
            <a:ext cx="7540625" cy="267859"/>
          </a:xfrm>
          <a:prstGeom prst="rect">
            <a:avLst/>
          </a:prstGeom>
        </p:spPr>
        <p:txBody>
          <a:bodyPr/>
          <a:lstStyle>
            <a:lvl1pPr marL="0" indent="0">
              <a:buNone/>
              <a:defRPr sz="1400" b="1" i="0" cap="all" baseline="0">
                <a:solidFill>
                  <a:schemeClr val="bg1">
                    <a:lumMod val="50000"/>
                  </a:schemeClr>
                </a:solidFill>
                <a:latin typeface="Arial" panose="020B0604020202020204" pitchFamily="34" charset="0"/>
                <a:cs typeface="Arial" panose="020B0604020202020204" pitchFamily="34" charset="0"/>
              </a:defRPr>
            </a:lvl1pPr>
            <a:lvl5pPr marL="1828800" indent="0">
              <a:buNone/>
              <a:defRPr/>
            </a:lvl5pPr>
          </a:lstStyle>
          <a:p>
            <a:pPr lvl="0"/>
            <a:r>
              <a:rPr lang="en-US"/>
              <a:t>Kicker text HERE</a:t>
            </a:r>
          </a:p>
        </p:txBody>
      </p:sp>
      <p:sp>
        <p:nvSpPr>
          <p:cNvPr id="4" name="Text Placeholder 3">
            <a:extLst>
              <a:ext uri="{FF2B5EF4-FFF2-40B4-BE49-F238E27FC236}">
                <a16:creationId xmlns:a16="http://schemas.microsoft.com/office/drawing/2014/main" id="{C10EA2ED-7A38-42F9-EF93-74F081EBBE41}"/>
              </a:ext>
            </a:extLst>
          </p:cNvPr>
          <p:cNvSpPr>
            <a:spLocks noGrp="1"/>
          </p:cNvSpPr>
          <p:nvPr>
            <p:ph type="body" sz="quarter" idx="25" hasCustomPrompt="1"/>
          </p:nvPr>
        </p:nvSpPr>
        <p:spPr>
          <a:xfrm>
            <a:off x="1275965" y="1867009"/>
            <a:ext cx="1230313" cy="267104"/>
          </a:xfrm>
          <a:prstGeom prst="rect">
            <a:avLst/>
          </a:prstGeom>
        </p:spPr>
        <p:txBody>
          <a:bodyPr lIns="0" rIns="0"/>
          <a:lstStyle>
            <a:lvl1pPr marL="0" indent="0" algn="l">
              <a:buNone/>
              <a:defRPr sz="2000" b="1">
                <a:solidFill>
                  <a:schemeClr val="bg1"/>
                </a:solidFill>
              </a:defRPr>
            </a:lvl1pPr>
            <a:lvl2pPr marL="457200" indent="0">
              <a:buNone/>
              <a:defRPr sz="1600" b="1">
                <a:solidFill>
                  <a:schemeClr val="bg1"/>
                </a:solidFill>
              </a:defRPr>
            </a:lvl2pPr>
            <a:lvl3pPr marL="914400" indent="0">
              <a:buNone/>
              <a:defRPr sz="1600" b="1">
                <a:solidFill>
                  <a:schemeClr val="bg1"/>
                </a:solidFill>
              </a:defRPr>
            </a:lvl3pPr>
            <a:lvl4pPr marL="1371600" indent="0">
              <a:buNone/>
              <a:defRPr sz="1600" b="1">
                <a:solidFill>
                  <a:schemeClr val="bg1"/>
                </a:solidFill>
              </a:defRPr>
            </a:lvl4pPr>
            <a:lvl5pPr marL="1828800" indent="0">
              <a:buNone/>
              <a:defRPr sz="1600" b="1">
                <a:solidFill>
                  <a:schemeClr val="bg1"/>
                </a:solidFill>
              </a:defRPr>
            </a:lvl5pPr>
          </a:lstStyle>
          <a:p>
            <a:pPr lvl="0"/>
            <a:r>
              <a:rPr lang="en-US"/>
              <a:t>Header</a:t>
            </a:r>
          </a:p>
        </p:txBody>
      </p:sp>
      <p:sp>
        <p:nvSpPr>
          <p:cNvPr id="10" name="Text Placeholder 3">
            <a:extLst>
              <a:ext uri="{FF2B5EF4-FFF2-40B4-BE49-F238E27FC236}">
                <a16:creationId xmlns:a16="http://schemas.microsoft.com/office/drawing/2014/main" id="{747CC77A-053B-95F7-E477-9181460A926F}"/>
              </a:ext>
            </a:extLst>
          </p:cNvPr>
          <p:cNvSpPr>
            <a:spLocks noGrp="1"/>
          </p:cNvSpPr>
          <p:nvPr>
            <p:ph type="body" sz="quarter" idx="26" hasCustomPrompt="1"/>
          </p:nvPr>
        </p:nvSpPr>
        <p:spPr>
          <a:xfrm>
            <a:off x="1275966" y="4132840"/>
            <a:ext cx="1230313" cy="267104"/>
          </a:xfrm>
          <a:prstGeom prst="rect">
            <a:avLst/>
          </a:prstGeom>
        </p:spPr>
        <p:txBody>
          <a:bodyPr lIns="0" rIns="0"/>
          <a:lstStyle>
            <a:lvl1pPr marL="0" indent="0" algn="l">
              <a:buNone/>
              <a:defRPr sz="2000" b="1">
                <a:solidFill>
                  <a:schemeClr val="bg1"/>
                </a:solidFill>
              </a:defRPr>
            </a:lvl1pPr>
            <a:lvl2pPr marL="457200" indent="0">
              <a:buNone/>
              <a:defRPr sz="1600" b="1">
                <a:solidFill>
                  <a:schemeClr val="bg1"/>
                </a:solidFill>
              </a:defRPr>
            </a:lvl2pPr>
            <a:lvl3pPr marL="914400" indent="0">
              <a:buNone/>
              <a:defRPr sz="1600" b="1">
                <a:solidFill>
                  <a:schemeClr val="bg1"/>
                </a:solidFill>
              </a:defRPr>
            </a:lvl3pPr>
            <a:lvl4pPr marL="1371600" indent="0">
              <a:buNone/>
              <a:defRPr sz="1600" b="1">
                <a:solidFill>
                  <a:schemeClr val="bg1"/>
                </a:solidFill>
              </a:defRPr>
            </a:lvl4pPr>
            <a:lvl5pPr marL="1828800" indent="0">
              <a:buNone/>
              <a:defRPr sz="1600" b="1">
                <a:solidFill>
                  <a:schemeClr val="bg1"/>
                </a:solidFill>
              </a:defRPr>
            </a:lvl5pPr>
          </a:lstStyle>
          <a:p>
            <a:pPr lvl="0"/>
            <a:r>
              <a:rPr lang="en-US"/>
              <a:t>Header</a:t>
            </a:r>
          </a:p>
        </p:txBody>
      </p:sp>
      <p:sp>
        <p:nvSpPr>
          <p:cNvPr id="16" name="Text Placeholder 3">
            <a:extLst>
              <a:ext uri="{FF2B5EF4-FFF2-40B4-BE49-F238E27FC236}">
                <a16:creationId xmlns:a16="http://schemas.microsoft.com/office/drawing/2014/main" id="{EA4C81AF-4D02-8226-5CFC-AD1484729545}"/>
              </a:ext>
            </a:extLst>
          </p:cNvPr>
          <p:cNvSpPr>
            <a:spLocks noGrp="1"/>
          </p:cNvSpPr>
          <p:nvPr>
            <p:ph type="body" sz="quarter" idx="27" hasCustomPrompt="1"/>
          </p:nvPr>
        </p:nvSpPr>
        <p:spPr>
          <a:xfrm>
            <a:off x="6632111" y="1879817"/>
            <a:ext cx="1230313" cy="267104"/>
          </a:xfrm>
          <a:prstGeom prst="rect">
            <a:avLst/>
          </a:prstGeom>
        </p:spPr>
        <p:txBody>
          <a:bodyPr lIns="0" rIns="0"/>
          <a:lstStyle>
            <a:lvl1pPr marL="0" indent="0" algn="r">
              <a:buNone/>
              <a:defRPr sz="2000" b="1">
                <a:solidFill>
                  <a:schemeClr val="bg1"/>
                </a:solidFill>
              </a:defRPr>
            </a:lvl1pPr>
            <a:lvl2pPr marL="457200" indent="0">
              <a:buNone/>
              <a:defRPr sz="1600" b="1">
                <a:solidFill>
                  <a:schemeClr val="bg1"/>
                </a:solidFill>
              </a:defRPr>
            </a:lvl2pPr>
            <a:lvl3pPr marL="914400" indent="0">
              <a:buNone/>
              <a:defRPr sz="1600" b="1">
                <a:solidFill>
                  <a:schemeClr val="bg1"/>
                </a:solidFill>
              </a:defRPr>
            </a:lvl3pPr>
            <a:lvl4pPr marL="1371600" indent="0">
              <a:buNone/>
              <a:defRPr sz="1600" b="1">
                <a:solidFill>
                  <a:schemeClr val="bg1"/>
                </a:solidFill>
              </a:defRPr>
            </a:lvl4pPr>
            <a:lvl5pPr marL="1828800" indent="0">
              <a:buNone/>
              <a:defRPr sz="1600" b="1">
                <a:solidFill>
                  <a:schemeClr val="bg1"/>
                </a:solidFill>
              </a:defRPr>
            </a:lvl5pPr>
          </a:lstStyle>
          <a:p>
            <a:pPr lvl="0"/>
            <a:r>
              <a:rPr lang="en-US"/>
              <a:t>Header</a:t>
            </a:r>
          </a:p>
        </p:txBody>
      </p:sp>
      <p:sp>
        <p:nvSpPr>
          <p:cNvPr id="21" name="Text Placeholder 3">
            <a:extLst>
              <a:ext uri="{FF2B5EF4-FFF2-40B4-BE49-F238E27FC236}">
                <a16:creationId xmlns:a16="http://schemas.microsoft.com/office/drawing/2014/main" id="{B615594B-80AF-964F-11FB-991CA2EA0844}"/>
              </a:ext>
            </a:extLst>
          </p:cNvPr>
          <p:cNvSpPr>
            <a:spLocks noGrp="1"/>
          </p:cNvSpPr>
          <p:nvPr>
            <p:ph type="body" sz="quarter" idx="28" hasCustomPrompt="1"/>
          </p:nvPr>
        </p:nvSpPr>
        <p:spPr>
          <a:xfrm>
            <a:off x="6632111" y="4121564"/>
            <a:ext cx="1230313" cy="267104"/>
          </a:xfrm>
          <a:prstGeom prst="rect">
            <a:avLst/>
          </a:prstGeom>
        </p:spPr>
        <p:txBody>
          <a:bodyPr lIns="0" rIns="0"/>
          <a:lstStyle>
            <a:lvl1pPr marL="0" indent="0" algn="r">
              <a:buNone/>
              <a:defRPr sz="2000" b="1">
                <a:solidFill>
                  <a:schemeClr val="bg1"/>
                </a:solidFill>
              </a:defRPr>
            </a:lvl1pPr>
            <a:lvl2pPr marL="457200" indent="0">
              <a:buNone/>
              <a:defRPr sz="1600" b="1">
                <a:solidFill>
                  <a:schemeClr val="bg1"/>
                </a:solidFill>
              </a:defRPr>
            </a:lvl2pPr>
            <a:lvl3pPr marL="914400" indent="0">
              <a:buNone/>
              <a:defRPr sz="1600" b="1">
                <a:solidFill>
                  <a:schemeClr val="bg1"/>
                </a:solidFill>
              </a:defRPr>
            </a:lvl3pPr>
            <a:lvl4pPr marL="1371600" indent="0">
              <a:buNone/>
              <a:defRPr sz="1600" b="1">
                <a:solidFill>
                  <a:schemeClr val="bg1"/>
                </a:solidFill>
              </a:defRPr>
            </a:lvl4pPr>
            <a:lvl5pPr marL="1828800" indent="0">
              <a:buNone/>
              <a:defRPr sz="1600" b="1">
                <a:solidFill>
                  <a:schemeClr val="bg1"/>
                </a:solidFill>
              </a:defRPr>
            </a:lvl5pPr>
          </a:lstStyle>
          <a:p>
            <a:pPr lvl="0"/>
            <a:r>
              <a:rPr lang="en-US"/>
              <a:t>Header</a:t>
            </a:r>
          </a:p>
        </p:txBody>
      </p:sp>
      <p:sp>
        <p:nvSpPr>
          <p:cNvPr id="22" name="Text Placeholder 3">
            <a:extLst>
              <a:ext uri="{FF2B5EF4-FFF2-40B4-BE49-F238E27FC236}">
                <a16:creationId xmlns:a16="http://schemas.microsoft.com/office/drawing/2014/main" id="{475CCC3C-CF48-1A1E-31D4-34B39F0DC5CF}"/>
              </a:ext>
            </a:extLst>
          </p:cNvPr>
          <p:cNvSpPr>
            <a:spLocks noGrp="1"/>
          </p:cNvSpPr>
          <p:nvPr>
            <p:ph type="body" sz="quarter" idx="29" hasCustomPrompt="1"/>
          </p:nvPr>
        </p:nvSpPr>
        <p:spPr>
          <a:xfrm>
            <a:off x="3401706" y="2928328"/>
            <a:ext cx="2340071" cy="544001"/>
          </a:xfrm>
          <a:prstGeom prst="rect">
            <a:avLst/>
          </a:prstGeom>
        </p:spPr>
        <p:txBody>
          <a:bodyPr lIns="0" rIns="0"/>
          <a:lstStyle>
            <a:lvl1pPr marL="0" indent="0" algn="ctr">
              <a:lnSpc>
                <a:spcPts val="1920"/>
              </a:lnSpc>
              <a:buNone/>
              <a:defRPr sz="2000" b="1">
                <a:solidFill>
                  <a:schemeClr val="accent1"/>
                </a:solidFill>
              </a:defRPr>
            </a:lvl1pPr>
            <a:lvl2pPr marL="457200" indent="0">
              <a:buNone/>
              <a:defRPr sz="1600" b="1">
                <a:solidFill>
                  <a:schemeClr val="bg1"/>
                </a:solidFill>
              </a:defRPr>
            </a:lvl2pPr>
            <a:lvl3pPr marL="914400" indent="0">
              <a:buNone/>
              <a:defRPr sz="1600" b="1">
                <a:solidFill>
                  <a:schemeClr val="bg1"/>
                </a:solidFill>
              </a:defRPr>
            </a:lvl3pPr>
            <a:lvl4pPr marL="1371600" indent="0">
              <a:buNone/>
              <a:defRPr sz="1600" b="1">
                <a:solidFill>
                  <a:schemeClr val="bg1"/>
                </a:solidFill>
              </a:defRPr>
            </a:lvl4pPr>
            <a:lvl5pPr marL="1828800" indent="0">
              <a:buNone/>
              <a:defRPr sz="1600" b="1">
                <a:solidFill>
                  <a:schemeClr val="bg1"/>
                </a:solidFill>
              </a:defRPr>
            </a:lvl5pPr>
          </a:lstStyle>
          <a:p>
            <a:pPr lvl="0"/>
            <a:r>
              <a:rPr lang="en-US"/>
              <a:t>Header with room for two lines</a:t>
            </a:r>
          </a:p>
        </p:txBody>
      </p:sp>
    </p:spTree>
    <p:extLst>
      <p:ext uri="{BB962C8B-B14F-4D97-AF65-F5344CB8AC3E}">
        <p14:creationId xmlns:p14="http://schemas.microsoft.com/office/powerpoint/2010/main" val="3263422804"/>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sp>
        <p:nvSpPr>
          <p:cNvPr id="4" name="Text Placeholder 2">
            <a:extLst>
              <a:ext uri="{FF2B5EF4-FFF2-40B4-BE49-F238E27FC236}">
                <a16:creationId xmlns:a16="http://schemas.microsoft.com/office/drawing/2014/main" id="{99EA73AC-2CCF-49D0-BB4A-1343BEFFE453}"/>
              </a:ext>
            </a:extLst>
          </p:cNvPr>
          <p:cNvSpPr>
            <a:spLocks noGrp="1"/>
          </p:cNvSpPr>
          <p:nvPr>
            <p:ph type="body" sz="quarter" idx="11" hasCustomPrompt="1"/>
          </p:nvPr>
        </p:nvSpPr>
        <p:spPr>
          <a:xfrm>
            <a:off x="797094" y="1813644"/>
            <a:ext cx="6577488" cy="2621230"/>
          </a:xfrm>
          <a:prstGeom prst="rect">
            <a:avLst/>
          </a:prstGeom>
        </p:spPr>
        <p:txBody>
          <a:bodyPr wrap="square" lIns="0" tIns="0" rIns="0" bIns="0">
            <a:spAutoFit/>
          </a:bodyPr>
          <a:lstStyle>
            <a:lvl1pPr marL="285750" marR="0" indent="-285750" algn="l" defTabSz="914400" rtl="0" eaLnBrk="1" fontAlgn="auto" latinLnBrk="0" hangingPunct="1">
              <a:lnSpc>
                <a:spcPct val="100000"/>
              </a:lnSpc>
              <a:spcBef>
                <a:spcPts val="1000"/>
              </a:spcBef>
              <a:spcAft>
                <a:spcPts val="0"/>
              </a:spcAft>
              <a:buClr>
                <a:schemeClr val="accent4"/>
              </a:buClr>
              <a:buSzTx/>
              <a:buFont typeface="Wingdings" pitchFamily="2" charset="2"/>
              <a:buChar char="§"/>
              <a:tabLst/>
              <a:defRPr lang="de-DE" sz="1400">
                <a:latin typeface="Arial" panose="020B0604020202020204" pitchFamily="34" charset="0"/>
                <a:cs typeface="Arial" panose="020B0604020202020204" pitchFamily="34" charset="0"/>
              </a:defRPr>
            </a:lvl1pPr>
          </a:lstStyle>
          <a:p>
            <a:pPr lvl="0"/>
            <a:r>
              <a:rPr lang="en-US"/>
              <a:t>Lorem ipsum dolor sit </a:t>
            </a:r>
            <a:r>
              <a:rPr lang="en-US" err="1"/>
              <a:t>amet</a:t>
            </a:r>
            <a:r>
              <a:rPr lang="en-US"/>
              <a:t>, </a:t>
            </a:r>
            <a:r>
              <a:rPr lang="en-US" err="1"/>
              <a:t>consetetur</a:t>
            </a:r>
            <a:r>
              <a:rPr lang="en-US"/>
              <a:t> </a:t>
            </a:r>
            <a:r>
              <a:rPr lang="en-US" err="1"/>
              <a:t>sadipscing</a:t>
            </a:r>
            <a:r>
              <a:rPr lang="en-US"/>
              <a:t>.</a:t>
            </a:r>
          </a:p>
          <a:p>
            <a:pPr marL="285750" marR="0" lvl="0" indent="-285750" algn="l" defTabSz="914400" rtl="0" eaLnBrk="1" fontAlgn="auto" latinLnBrk="0" hangingPunct="1">
              <a:lnSpc>
                <a:spcPct val="100000"/>
              </a:lnSpc>
              <a:spcBef>
                <a:spcPts val="1000"/>
              </a:spcBef>
              <a:spcAft>
                <a:spcPts val="0"/>
              </a:spcAft>
              <a:buClrTx/>
              <a:buSzTx/>
              <a:buFont typeface="Wingdings" pitchFamily="2" charset="2"/>
              <a:buChar char="§"/>
              <a:tabLst/>
              <a:defRPr/>
            </a:pPr>
            <a:r>
              <a:rPr lang="en-US"/>
              <a:t>Lorem ipsum dolor sit </a:t>
            </a:r>
            <a:r>
              <a:rPr lang="en-US" err="1"/>
              <a:t>amet</a:t>
            </a:r>
            <a:r>
              <a:rPr lang="en-US"/>
              <a:t>, </a:t>
            </a:r>
            <a:r>
              <a:rPr lang="en-US" err="1"/>
              <a:t>consetetur</a:t>
            </a:r>
            <a:r>
              <a:rPr lang="en-US"/>
              <a:t> </a:t>
            </a:r>
            <a:r>
              <a:rPr lang="en-US" err="1"/>
              <a:t>sadipscing</a:t>
            </a:r>
            <a:r>
              <a:rPr lang="en-US"/>
              <a:t>.</a:t>
            </a:r>
          </a:p>
          <a:p>
            <a:pPr marL="285750" marR="0" lvl="0" indent="-285750" algn="l" defTabSz="914400" rtl="0" eaLnBrk="1" fontAlgn="auto" latinLnBrk="0" hangingPunct="1">
              <a:lnSpc>
                <a:spcPct val="100000"/>
              </a:lnSpc>
              <a:spcBef>
                <a:spcPts val="1000"/>
              </a:spcBef>
              <a:spcAft>
                <a:spcPts val="0"/>
              </a:spcAft>
              <a:buClrTx/>
              <a:buSzTx/>
              <a:buFont typeface="Wingdings" pitchFamily="2" charset="2"/>
              <a:buChar char="§"/>
              <a:tabLst/>
              <a:defRPr/>
            </a:pPr>
            <a:r>
              <a:rPr lang="en-US"/>
              <a:t>Lorem ipsum dolor sit </a:t>
            </a:r>
            <a:r>
              <a:rPr lang="en-US" err="1"/>
              <a:t>amet</a:t>
            </a:r>
            <a:r>
              <a:rPr lang="en-US"/>
              <a:t>, </a:t>
            </a:r>
            <a:r>
              <a:rPr lang="en-US" err="1"/>
              <a:t>consetetur</a:t>
            </a:r>
            <a:r>
              <a:rPr lang="en-US"/>
              <a:t> </a:t>
            </a:r>
            <a:r>
              <a:rPr lang="en-US" err="1"/>
              <a:t>sadipscing</a:t>
            </a:r>
            <a:r>
              <a:rPr lang="en-US"/>
              <a:t>.</a:t>
            </a:r>
          </a:p>
          <a:p>
            <a:pPr marL="285750" marR="0" lvl="0" indent="-285750" algn="l" defTabSz="914400" rtl="0" eaLnBrk="1" fontAlgn="auto" latinLnBrk="0" hangingPunct="1">
              <a:lnSpc>
                <a:spcPct val="100000"/>
              </a:lnSpc>
              <a:spcBef>
                <a:spcPts val="1000"/>
              </a:spcBef>
              <a:spcAft>
                <a:spcPts val="0"/>
              </a:spcAft>
              <a:buClrTx/>
              <a:buSzTx/>
              <a:buFont typeface="Wingdings" pitchFamily="2" charset="2"/>
              <a:buChar char="§"/>
              <a:tabLst/>
              <a:defRPr/>
            </a:pPr>
            <a:r>
              <a:rPr lang="en-US"/>
              <a:t>Lorem ipsum dolor sit </a:t>
            </a:r>
            <a:r>
              <a:rPr lang="en-US" err="1"/>
              <a:t>amet</a:t>
            </a:r>
            <a:r>
              <a:rPr lang="en-US"/>
              <a:t>, </a:t>
            </a:r>
            <a:r>
              <a:rPr lang="en-US" err="1"/>
              <a:t>consetetur</a:t>
            </a:r>
            <a:r>
              <a:rPr lang="en-US"/>
              <a:t> </a:t>
            </a:r>
            <a:r>
              <a:rPr lang="en-US" err="1"/>
              <a:t>sadipscing</a:t>
            </a:r>
            <a:r>
              <a:rPr lang="en-US"/>
              <a:t>.</a:t>
            </a:r>
          </a:p>
          <a:p>
            <a:pPr marL="285750" marR="0" lvl="0" indent="-285750" algn="l" defTabSz="914400" rtl="0" eaLnBrk="1" fontAlgn="auto" latinLnBrk="0" hangingPunct="1">
              <a:lnSpc>
                <a:spcPct val="100000"/>
              </a:lnSpc>
              <a:spcBef>
                <a:spcPts val="1000"/>
              </a:spcBef>
              <a:spcAft>
                <a:spcPts val="0"/>
              </a:spcAft>
              <a:buClrTx/>
              <a:buSzTx/>
              <a:buFont typeface="Wingdings" pitchFamily="2" charset="2"/>
              <a:buChar char="§"/>
              <a:tabLst/>
              <a:defRPr/>
            </a:pPr>
            <a:r>
              <a:rPr lang="en-US"/>
              <a:t>Lorem ipsum dolor sit </a:t>
            </a:r>
            <a:r>
              <a:rPr lang="en-US" err="1"/>
              <a:t>amet</a:t>
            </a:r>
            <a:r>
              <a:rPr lang="en-US"/>
              <a:t>, </a:t>
            </a:r>
            <a:r>
              <a:rPr lang="en-US" err="1"/>
              <a:t>consetetur</a:t>
            </a:r>
            <a:r>
              <a:rPr lang="en-US"/>
              <a:t> </a:t>
            </a:r>
            <a:r>
              <a:rPr lang="en-US" err="1"/>
              <a:t>sadipscing</a:t>
            </a:r>
            <a:r>
              <a:rPr lang="en-US"/>
              <a:t>.</a:t>
            </a:r>
          </a:p>
          <a:p>
            <a:pPr marL="285750" marR="0" lvl="0" indent="-285750" algn="l" defTabSz="914400" rtl="0" eaLnBrk="1" fontAlgn="auto" latinLnBrk="0" hangingPunct="1">
              <a:lnSpc>
                <a:spcPct val="100000"/>
              </a:lnSpc>
              <a:spcBef>
                <a:spcPts val="1000"/>
              </a:spcBef>
              <a:spcAft>
                <a:spcPts val="0"/>
              </a:spcAft>
              <a:buClrTx/>
              <a:buSzTx/>
              <a:buFont typeface="Wingdings" pitchFamily="2" charset="2"/>
              <a:buChar char="§"/>
              <a:tabLst/>
              <a:defRPr/>
            </a:pPr>
            <a:r>
              <a:rPr lang="en-US"/>
              <a:t>Lorem ipsum dolor sit </a:t>
            </a:r>
            <a:r>
              <a:rPr lang="en-US" err="1"/>
              <a:t>amet</a:t>
            </a:r>
            <a:r>
              <a:rPr lang="en-US"/>
              <a:t>, </a:t>
            </a:r>
            <a:r>
              <a:rPr lang="en-US" err="1"/>
              <a:t>consetetur</a:t>
            </a:r>
            <a:r>
              <a:rPr lang="en-US"/>
              <a:t> </a:t>
            </a:r>
            <a:r>
              <a:rPr lang="en-US" err="1"/>
              <a:t>sadipscing</a:t>
            </a:r>
            <a:r>
              <a:rPr lang="en-US"/>
              <a:t>.</a:t>
            </a:r>
          </a:p>
          <a:p>
            <a:pPr marL="285750" marR="0" lvl="0" indent="-285750" algn="l" defTabSz="914400" rtl="0" eaLnBrk="1" fontAlgn="auto" latinLnBrk="0" hangingPunct="1">
              <a:lnSpc>
                <a:spcPct val="100000"/>
              </a:lnSpc>
              <a:spcBef>
                <a:spcPts val="1000"/>
              </a:spcBef>
              <a:spcAft>
                <a:spcPts val="0"/>
              </a:spcAft>
              <a:buClrTx/>
              <a:buSzTx/>
              <a:buFont typeface="Wingdings" pitchFamily="2" charset="2"/>
              <a:buChar char="§"/>
              <a:tabLst/>
              <a:defRPr/>
            </a:pPr>
            <a:r>
              <a:rPr lang="en-US"/>
              <a:t>Lorem ipsum dolor sit </a:t>
            </a:r>
            <a:r>
              <a:rPr lang="en-US" err="1"/>
              <a:t>amet</a:t>
            </a:r>
            <a:r>
              <a:rPr lang="en-US"/>
              <a:t>, </a:t>
            </a:r>
            <a:r>
              <a:rPr lang="en-US" err="1"/>
              <a:t>consetetur</a:t>
            </a:r>
            <a:r>
              <a:rPr lang="en-US"/>
              <a:t> </a:t>
            </a:r>
            <a:r>
              <a:rPr lang="en-US" err="1"/>
              <a:t>sadipscing</a:t>
            </a:r>
            <a:r>
              <a:rPr lang="en-US"/>
              <a:t>.</a:t>
            </a:r>
          </a:p>
          <a:p>
            <a:pPr lvl="0"/>
            <a:endParaRPr lang="en-US"/>
          </a:p>
        </p:txBody>
      </p:sp>
      <p:sp>
        <p:nvSpPr>
          <p:cNvPr id="7" name="Text Placeholder 2">
            <a:extLst>
              <a:ext uri="{FF2B5EF4-FFF2-40B4-BE49-F238E27FC236}">
                <a16:creationId xmlns:a16="http://schemas.microsoft.com/office/drawing/2014/main" id="{781F9064-E859-714F-A4A8-07FC40D30240}"/>
              </a:ext>
            </a:extLst>
          </p:cNvPr>
          <p:cNvSpPr>
            <a:spLocks noGrp="1"/>
          </p:cNvSpPr>
          <p:nvPr>
            <p:ph type="body" sz="quarter" idx="10" hasCustomPrompt="1"/>
          </p:nvPr>
        </p:nvSpPr>
        <p:spPr>
          <a:xfrm>
            <a:off x="684187" y="790400"/>
            <a:ext cx="7775110" cy="792136"/>
          </a:xfrm>
          <a:prstGeom prst="rect">
            <a:avLst/>
          </a:prstGeom>
        </p:spPr>
        <p:txBody>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kumimoji="0" lang="en-US" sz="3200" b="1" i="0" u="none" strike="noStrike" kern="1200" cap="none" spc="0" normalizeH="0" baseline="0" noProof="0" smtClean="0">
                <a:ln>
                  <a:noFill/>
                </a:ln>
                <a:solidFill>
                  <a:srgbClr val="000000"/>
                </a:solidFill>
                <a:effectLst/>
                <a:uLnTx/>
                <a:uFillTx/>
                <a:latin typeface="Arial" panose="020B0604020202020204" pitchFamily="34" charset="0"/>
                <a:cs typeface="Arial" panose="020B0604020202020204" pitchFamily="34" charset="0"/>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2800" b="1" i="0" u="none" strike="noStrike" kern="1200" cap="none" spc="0" normalizeH="0" baseline="0" noProof="0">
                <a:ln>
                  <a:noFill/>
                </a:ln>
                <a:solidFill>
                  <a:srgbClr val="000000"/>
                </a:solidFill>
                <a:effectLst/>
                <a:uLnTx/>
                <a:uFillTx/>
                <a:latin typeface="Arial" panose="020B0604020202020204" pitchFamily="34" charset="0"/>
                <a:ea typeface="+mj-ea"/>
                <a:cs typeface="Arial" panose="020B0604020202020204" pitchFamily="34" charset="0"/>
              </a:rPr>
              <a:t>Slide title goes here and can be two lines, but not three</a:t>
            </a:r>
          </a:p>
        </p:txBody>
      </p:sp>
      <p:sp>
        <p:nvSpPr>
          <p:cNvPr id="3" name="Rectangle 2">
            <a:extLst>
              <a:ext uri="{FF2B5EF4-FFF2-40B4-BE49-F238E27FC236}">
                <a16:creationId xmlns:a16="http://schemas.microsoft.com/office/drawing/2014/main" id="{5A0344F5-3685-60A2-5872-E91B2239F92F}"/>
              </a:ext>
            </a:extLst>
          </p:cNvPr>
          <p:cNvSpPr/>
          <p:nvPr userDrawn="1"/>
        </p:nvSpPr>
        <p:spPr>
          <a:xfrm>
            <a:off x="684188" y="575613"/>
            <a:ext cx="844325" cy="68713"/>
          </a:xfrm>
          <a:prstGeom prst="rect">
            <a:avLst/>
          </a:prstGeom>
          <a:solidFill>
            <a:srgbClr val="A6192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5" name="Text Placeholder 7">
            <a:extLst>
              <a:ext uri="{FF2B5EF4-FFF2-40B4-BE49-F238E27FC236}">
                <a16:creationId xmlns:a16="http://schemas.microsoft.com/office/drawing/2014/main" id="{B8C2968C-BCF5-18C5-B1CE-CF3418300A20}"/>
              </a:ext>
            </a:extLst>
          </p:cNvPr>
          <p:cNvSpPr>
            <a:spLocks noGrp="1"/>
          </p:cNvSpPr>
          <p:nvPr>
            <p:ph type="body" sz="quarter" idx="24" hasCustomPrompt="1"/>
          </p:nvPr>
        </p:nvSpPr>
        <p:spPr>
          <a:xfrm>
            <a:off x="580662" y="161681"/>
            <a:ext cx="7540625" cy="267859"/>
          </a:xfrm>
          <a:prstGeom prst="rect">
            <a:avLst/>
          </a:prstGeom>
        </p:spPr>
        <p:txBody>
          <a:bodyPr/>
          <a:lstStyle>
            <a:lvl1pPr marL="0" indent="0">
              <a:buNone/>
              <a:defRPr sz="1400" b="1" i="0" cap="all" baseline="0">
                <a:solidFill>
                  <a:schemeClr val="bg1">
                    <a:lumMod val="50000"/>
                  </a:schemeClr>
                </a:solidFill>
                <a:latin typeface="Arial" panose="020B0604020202020204" pitchFamily="34" charset="0"/>
                <a:cs typeface="Arial" panose="020B0604020202020204" pitchFamily="34" charset="0"/>
              </a:defRPr>
            </a:lvl1pPr>
            <a:lvl5pPr marL="1828800" indent="0">
              <a:buNone/>
              <a:defRPr/>
            </a:lvl5pPr>
          </a:lstStyle>
          <a:p>
            <a:pPr lvl="0"/>
            <a:r>
              <a:rPr lang="en-US"/>
              <a:t>Kicker text HERE</a:t>
            </a:r>
          </a:p>
        </p:txBody>
      </p:sp>
    </p:spTree>
    <p:extLst>
      <p:ext uri="{BB962C8B-B14F-4D97-AF65-F5344CB8AC3E}">
        <p14:creationId xmlns:p14="http://schemas.microsoft.com/office/powerpoint/2010/main" val="951400761"/>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3_Custom Layout">
    <p:spTree>
      <p:nvGrpSpPr>
        <p:cNvPr id="1" name=""/>
        <p:cNvGrpSpPr/>
        <p:nvPr/>
      </p:nvGrpSpPr>
      <p:grpSpPr>
        <a:xfrm>
          <a:off x="0" y="0"/>
          <a:ext cx="0" cy="0"/>
          <a:chOff x="0" y="0"/>
          <a:chExt cx="0" cy="0"/>
        </a:xfrm>
      </p:grpSpPr>
      <p:sp>
        <p:nvSpPr>
          <p:cNvPr id="4" name="Text Placeholder 2">
            <a:extLst>
              <a:ext uri="{FF2B5EF4-FFF2-40B4-BE49-F238E27FC236}">
                <a16:creationId xmlns:a16="http://schemas.microsoft.com/office/drawing/2014/main" id="{99EA73AC-2CCF-49D0-BB4A-1343BEFFE453}"/>
              </a:ext>
            </a:extLst>
          </p:cNvPr>
          <p:cNvSpPr>
            <a:spLocks noGrp="1"/>
          </p:cNvSpPr>
          <p:nvPr>
            <p:ph type="body" sz="quarter" idx="11" hasCustomPrompt="1"/>
          </p:nvPr>
        </p:nvSpPr>
        <p:spPr>
          <a:xfrm>
            <a:off x="797094" y="1417026"/>
            <a:ext cx="6577488" cy="2621230"/>
          </a:xfrm>
          <a:prstGeom prst="rect">
            <a:avLst/>
          </a:prstGeom>
        </p:spPr>
        <p:txBody>
          <a:bodyPr wrap="square" lIns="0" tIns="0" rIns="0" bIns="0">
            <a:spAutoFit/>
          </a:bodyPr>
          <a:lstStyle>
            <a:lvl1pPr marL="285750" marR="0" indent="-285750" algn="l" defTabSz="914400" rtl="0" eaLnBrk="1" fontAlgn="auto" latinLnBrk="0" hangingPunct="1">
              <a:lnSpc>
                <a:spcPct val="100000"/>
              </a:lnSpc>
              <a:spcBef>
                <a:spcPts val="1000"/>
              </a:spcBef>
              <a:spcAft>
                <a:spcPts val="0"/>
              </a:spcAft>
              <a:buClr>
                <a:schemeClr val="accent4"/>
              </a:buClr>
              <a:buSzTx/>
              <a:buFont typeface="Wingdings" pitchFamily="2" charset="2"/>
              <a:buChar char="§"/>
              <a:tabLst/>
              <a:defRPr lang="de-DE" sz="1400">
                <a:latin typeface="Arial" panose="020B0604020202020204" pitchFamily="34" charset="0"/>
                <a:cs typeface="Arial" panose="020B0604020202020204" pitchFamily="34" charset="0"/>
              </a:defRPr>
            </a:lvl1pPr>
          </a:lstStyle>
          <a:p>
            <a:pPr lvl="0"/>
            <a:r>
              <a:rPr lang="en-US"/>
              <a:t>Lorem ipsum dolor sit </a:t>
            </a:r>
            <a:r>
              <a:rPr lang="en-US" err="1"/>
              <a:t>amet</a:t>
            </a:r>
            <a:r>
              <a:rPr lang="en-US"/>
              <a:t>, </a:t>
            </a:r>
            <a:r>
              <a:rPr lang="en-US" err="1"/>
              <a:t>consetetur</a:t>
            </a:r>
            <a:r>
              <a:rPr lang="en-US"/>
              <a:t> </a:t>
            </a:r>
            <a:r>
              <a:rPr lang="en-US" err="1"/>
              <a:t>sadipscing</a:t>
            </a:r>
            <a:r>
              <a:rPr lang="en-US"/>
              <a:t>.</a:t>
            </a:r>
          </a:p>
          <a:p>
            <a:pPr marL="285750" marR="0" lvl="0" indent="-285750" algn="l" defTabSz="914400" rtl="0" eaLnBrk="1" fontAlgn="auto" latinLnBrk="0" hangingPunct="1">
              <a:lnSpc>
                <a:spcPct val="100000"/>
              </a:lnSpc>
              <a:spcBef>
                <a:spcPts val="1000"/>
              </a:spcBef>
              <a:spcAft>
                <a:spcPts val="0"/>
              </a:spcAft>
              <a:buClrTx/>
              <a:buSzTx/>
              <a:buFont typeface="Wingdings" pitchFamily="2" charset="2"/>
              <a:buChar char="§"/>
              <a:tabLst/>
              <a:defRPr/>
            </a:pPr>
            <a:r>
              <a:rPr lang="en-US"/>
              <a:t>Lorem ipsum dolor sit </a:t>
            </a:r>
            <a:r>
              <a:rPr lang="en-US" err="1"/>
              <a:t>amet</a:t>
            </a:r>
            <a:r>
              <a:rPr lang="en-US"/>
              <a:t>, </a:t>
            </a:r>
            <a:r>
              <a:rPr lang="en-US" err="1"/>
              <a:t>consetetur</a:t>
            </a:r>
            <a:r>
              <a:rPr lang="en-US"/>
              <a:t> </a:t>
            </a:r>
            <a:r>
              <a:rPr lang="en-US" err="1"/>
              <a:t>sadipscing</a:t>
            </a:r>
            <a:r>
              <a:rPr lang="en-US"/>
              <a:t>.</a:t>
            </a:r>
          </a:p>
          <a:p>
            <a:pPr marL="285750" marR="0" lvl="0" indent="-285750" algn="l" defTabSz="914400" rtl="0" eaLnBrk="1" fontAlgn="auto" latinLnBrk="0" hangingPunct="1">
              <a:lnSpc>
                <a:spcPct val="100000"/>
              </a:lnSpc>
              <a:spcBef>
                <a:spcPts val="1000"/>
              </a:spcBef>
              <a:spcAft>
                <a:spcPts val="0"/>
              </a:spcAft>
              <a:buClrTx/>
              <a:buSzTx/>
              <a:buFont typeface="Wingdings" pitchFamily="2" charset="2"/>
              <a:buChar char="§"/>
              <a:tabLst/>
              <a:defRPr/>
            </a:pPr>
            <a:r>
              <a:rPr lang="en-US"/>
              <a:t>Lorem ipsum dolor sit </a:t>
            </a:r>
            <a:r>
              <a:rPr lang="en-US" err="1"/>
              <a:t>amet</a:t>
            </a:r>
            <a:r>
              <a:rPr lang="en-US"/>
              <a:t>, </a:t>
            </a:r>
            <a:r>
              <a:rPr lang="en-US" err="1"/>
              <a:t>consetetur</a:t>
            </a:r>
            <a:r>
              <a:rPr lang="en-US"/>
              <a:t> </a:t>
            </a:r>
            <a:r>
              <a:rPr lang="en-US" err="1"/>
              <a:t>sadipscing</a:t>
            </a:r>
            <a:r>
              <a:rPr lang="en-US"/>
              <a:t>.</a:t>
            </a:r>
          </a:p>
          <a:p>
            <a:pPr marL="285750" marR="0" lvl="0" indent="-285750" algn="l" defTabSz="914400" rtl="0" eaLnBrk="1" fontAlgn="auto" latinLnBrk="0" hangingPunct="1">
              <a:lnSpc>
                <a:spcPct val="100000"/>
              </a:lnSpc>
              <a:spcBef>
                <a:spcPts val="1000"/>
              </a:spcBef>
              <a:spcAft>
                <a:spcPts val="0"/>
              </a:spcAft>
              <a:buClrTx/>
              <a:buSzTx/>
              <a:buFont typeface="Wingdings" pitchFamily="2" charset="2"/>
              <a:buChar char="§"/>
              <a:tabLst/>
              <a:defRPr/>
            </a:pPr>
            <a:r>
              <a:rPr lang="en-US"/>
              <a:t>Lorem ipsum dolor sit </a:t>
            </a:r>
            <a:r>
              <a:rPr lang="en-US" err="1"/>
              <a:t>amet</a:t>
            </a:r>
            <a:r>
              <a:rPr lang="en-US"/>
              <a:t>, </a:t>
            </a:r>
            <a:r>
              <a:rPr lang="en-US" err="1"/>
              <a:t>consetetur</a:t>
            </a:r>
            <a:r>
              <a:rPr lang="en-US"/>
              <a:t> </a:t>
            </a:r>
            <a:r>
              <a:rPr lang="en-US" err="1"/>
              <a:t>sadipscing</a:t>
            </a:r>
            <a:r>
              <a:rPr lang="en-US"/>
              <a:t>.</a:t>
            </a:r>
          </a:p>
          <a:p>
            <a:pPr marL="285750" marR="0" lvl="0" indent="-285750" algn="l" defTabSz="914400" rtl="0" eaLnBrk="1" fontAlgn="auto" latinLnBrk="0" hangingPunct="1">
              <a:lnSpc>
                <a:spcPct val="100000"/>
              </a:lnSpc>
              <a:spcBef>
                <a:spcPts val="1000"/>
              </a:spcBef>
              <a:spcAft>
                <a:spcPts val="0"/>
              </a:spcAft>
              <a:buClrTx/>
              <a:buSzTx/>
              <a:buFont typeface="Wingdings" pitchFamily="2" charset="2"/>
              <a:buChar char="§"/>
              <a:tabLst/>
              <a:defRPr/>
            </a:pPr>
            <a:r>
              <a:rPr lang="en-US"/>
              <a:t>Lorem ipsum dolor sit </a:t>
            </a:r>
            <a:r>
              <a:rPr lang="en-US" err="1"/>
              <a:t>amet</a:t>
            </a:r>
            <a:r>
              <a:rPr lang="en-US"/>
              <a:t>, </a:t>
            </a:r>
            <a:r>
              <a:rPr lang="en-US" err="1"/>
              <a:t>consetetur</a:t>
            </a:r>
            <a:r>
              <a:rPr lang="en-US"/>
              <a:t> </a:t>
            </a:r>
            <a:r>
              <a:rPr lang="en-US" err="1"/>
              <a:t>sadipscing</a:t>
            </a:r>
            <a:r>
              <a:rPr lang="en-US"/>
              <a:t>.</a:t>
            </a:r>
          </a:p>
          <a:p>
            <a:pPr marL="285750" marR="0" lvl="0" indent="-285750" algn="l" defTabSz="914400" rtl="0" eaLnBrk="1" fontAlgn="auto" latinLnBrk="0" hangingPunct="1">
              <a:lnSpc>
                <a:spcPct val="100000"/>
              </a:lnSpc>
              <a:spcBef>
                <a:spcPts val="1000"/>
              </a:spcBef>
              <a:spcAft>
                <a:spcPts val="0"/>
              </a:spcAft>
              <a:buClrTx/>
              <a:buSzTx/>
              <a:buFont typeface="Wingdings" pitchFamily="2" charset="2"/>
              <a:buChar char="§"/>
              <a:tabLst/>
              <a:defRPr/>
            </a:pPr>
            <a:r>
              <a:rPr lang="en-US"/>
              <a:t>Lorem ipsum dolor sit </a:t>
            </a:r>
            <a:r>
              <a:rPr lang="en-US" err="1"/>
              <a:t>amet</a:t>
            </a:r>
            <a:r>
              <a:rPr lang="en-US"/>
              <a:t>, </a:t>
            </a:r>
            <a:r>
              <a:rPr lang="en-US" err="1"/>
              <a:t>consetetur</a:t>
            </a:r>
            <a:r>
              <a:rPr lang="en-US"/>
              <a:t> </a:t>
            </a:r>
            <a:r>
              <a:rPr lang="en-US" err="1"/>
              <a:t>sadipscing</a:t>
            </a:r>
            <a:r>
              <a:rPr lang="en-US"/>
              <a:t>.</a:t>
            </a:r>
          </a:p>
          <a:p>
            <a:pPr marL="285750" marR="0" lvl="0" indent="-285750" algn="l" defTabSz="914400" rtl="0" eaLnBrk="1" fontAlgn="auto" latinLnBrk="0" hangingPunct="1">
              <a:lnSpc>
                <a:spcPct val="100000"/>
              </a:lnSpc>
              <a:spcBef>
                <a:spcPts val="1000"/>
              </a:spcBef>
              <a:spcAft>
                <a:spcPts val="0"/>
              </a:spcAft>
              <a:buClrTx/>
              <a:buSzTx/>
              <a:buFont typeface="Wingdings" pitchFamily="2" charset="2"/>
              <a:buChar char="§"/>
              <a:tabLst/>
              <a:defRPr/>
            </a:pPr>
            <a:r>
              <a:rPr lang="en-US"/>
              <a:t>Lorem ipsum dolor sit </a:t>
            </a:r>
            <a:r>
              <a:rPr lang="en-US" err="1"/>
              <a:t>amet</a:t>
            </a:r>
            <a:r>
              <a:rPr lang="en-US"/>
              <a:t>, </a:t>
            </a:r>
            <a:r>
              <a:rPr lang="en-US" err="1"/>
              <a:t>consetetur</a:t>
            </a:r>
            <a:r>
              <a:rPr lang="en-US"/>
              <a:t> </a:t>
            </a:r>
            <a:r>
              <a:rPr lang="en-US" err="1"/>
              <a:t>sadipscing</a:t>
            </a:r>
            <a:r>
              <a:rPr lang="en-US"/>
              <a:t>.</a:t>
            </a:r>
          </a:p>
          <a:p>
            <a:pPr lvl="0"/>
            <a:endParaRPr lang="en-US"/>
          </a:p>
        </p:txBody>
      </p:sp>
      <p:sp>
        <p:nvSpPr>
          <p:cNvPr id="7" name="Text Placeholder 2">
            <a:extLst>
              <a:ext uri="{FF2B5EF4-FFF2-40B4-BE49-F238E27FC236}">
                <a16:creationId xmlns:a16="http://schemas.microsoft.com/office/drawing/2014/main" id="{781F9064-E859-714F-A4A8-07FC40D30240}"/>
              </a:ext>
            </a:extLst>
          </p:cNvPr>
          <p:cNvSpPr>
            <a:spLocks noGrp="1"/>
          </p:cNvSpPr>
          <p:nvPr>
            <p:ph type="body" sz="quarter" idx="10" hasCustomPrompt="1"/>
          </p:nvPr>
        </p:nvSpPr>
        <p:spPr>
          <a:xfrm>
            <a:off x="684187" y="790400"/>
            <a:ext cx="7775110" cy="458537"/>
          </a:xfrm>
          <a:prstGeom prst="rect">
            <a:avLst/>
          </a:prstGeom>
        </p:spPr>
        <p:txBody>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kumimoji="0" lang="en-US" sz="3200" b="1" i="0" u="none" strike="noStrike" kern="1200" cap="none" spc="0" normalizeH="0" baseline="0" noProof="0" smtClean="0">
                <a:ln>
                  <a:noFill/>
                </a:ln>
                <a:solidFill>
                  <a:srgbClr val="000000"/>
                </a:solidFill>
                <a:effectLst/>
                <a:uLnTx/>
                <a:uFillTx/>
                <a:latin typeface="Arial" panose="020B0604020202020204" pitchFamily="34" charset="0"/>
                <a:cs typeface="Arial" panose="020B0604020202020204" pitchFamily="34" charset="0"/>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2800" b="1" i="0" u="none" strike="noStrike" kern="1200" cap="none" spc="0" normalizeH="0" baseline="0" noProof="0">
                <a:ln>
                  <a:noFill/>
                </a:ln>
                <a:solidFill>
                  <a:srgbClr val="000000"/>
                </a:solidFill>
                <a:effectLst/>
                <a:uLnTx/>
                <a:uFillTx/>
                <a:latin typeface="Arial" panose="020B0604020202020204" pitchFamily="34" charset="0"/>
                <a:ea typeface="+mj-ea"/>
                <a:cs typeface="Arial" panose="020B0604020202020204" pitchFamily="34" charset="0"/>
              </a:rPr>
              <a:t>One line of text only</a:t>
            </a:r>
          </a:p>
        </p:txBody>
      </p:sp>
      <p:sp>
        <p:nvSpPr>
          <p:cNvPr id="3" name="Rectangle 2">
            <a:extLst>
              <a:ext uri="{FF2B5EF4-FFF2-40B4-BE49-F238E27FC236}">
                <a16:creationId xmlns:a16="http://schemas.microsoft.com/office/drawing/2014/main" id="{5A0344F5-3685-60A2-5872-E91B2239F92F}"/>
              </a:ext>
            </a:extLst>
          </p:cNvPr>
          <p:cNvSpPr/>
          <p:nvPr userDrawn="1"/>
        </p:nvSpPr>
        <p:spPr>
          <a:xfrm>
            <a:off x="684188" y="575613"/>
            <a:ext cx="844325" cy="68713"/>
          </a:xfrm>
          <a:prstGeom prst="rect">
            <a:avLst/>
          </a:prstGeom>
          <a:solidFill>
            <a:srgbClr val="A6192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5" name="Text Placeholder 7">
            <a:extLst>
              <a:ext uri="{FF2B5EF4-FFF2-40B4-BE49-F238E27FC236}">
                <a16:creationId xmlns:a16="http://schemas.microsoft.com/office/drawing/2014/main" id="{B8C2968C-BCF5-18C5-B1CE-CF3418300A20}"/>
              </a:ext>
            </a:extLst>
          </p:cNvPr>
          <p:cNvSpPr>
            <a:spLocks noGrp="1"/>
          </p:cNvSpPr>
          <p:nvPr>
            <p:ph type="body" sz="quarter" idx="24" hasCustomPrompt="1"/>
          </p:nvPr>
        </p:nvSpPr>
        <p:spPr>
          <a:xfrm>
            <a:off x="580662" y="161681"/>
            <a:ext cx="7540625" cy="267859"/>
          </a:xfrm>
          <a:prstGeom prst="rect">
            <a:avLst/>
          </a:prstGeom>
        </p:spPr>
        <p:txBody>
          <a:bodyPr/>
          <a:lstStyle>
            <a:lvl1pPr marL="0" indent="0">
              <a:buNone/>
              <a:defRPr sz="1400" b="1" i="0" cap="all" baseline="0">
                <a:solidFill>
                  <a:schemeClr val="bg1">
                    <a:lumMod val="50000"/>
                  </a:schemeClr>
                </a:solidFill>
                <a:latin typeface="Arial" panose="020B0604020202020204" pitchFamily="34" charset="0"/>
                <a:cs typeface="Arial" panose="020B0604020202020204" pitchFamily="34" charset="0"/>
              </a:defRPr>
            </a:lvl1pPr>
            <a:lvl5pPr marL="1828800" indent="0">
              <a:buNone/>
              <a:defRPr/>
            </a:lvl5pPr>
          </a:lstStyle>
          <a:p>
            <a:pPr lvl="0"/>
            <a:r>
              <a:rPr lang="en-US"/>
              <a:t>Kicker text HERE</a:t>
            </a:r>
          </a:p>
        </p:txBody>
      </p:sp>
    </p:spTree>
    <p:extLst>
      <p:ext uri="{BB962C8B-B14F-4D97-AF65-F5344CB8AC3E}">
        <p14:creationId xmlns:p14="http://schemas.microsoft.com/office/powerpoint/2010/main" val="2510692902"/>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11_Custom Layout">
    <p:spTree>
      <p:nvGrpSpPr>
        <p:cNvPr id="1" name=""/>
        <p:cNvGrpSpPr/>
        <p:nvPr/>
      </p:nvGrpSpPr>
      <p:grpSpPr>
        <a:xfrm>
          <a:off x="0" y="0"/>
          <a:ext cx="0" cy="0"/>
          <a:chOff x="0" y="0"/>
          <a:chExt cx="0" cy="0"/>
        </a:xfrm>
      </p:grpSpPr>
      <p:sp>
        <p:nvSpPr>
          <p:cNvPr id="4" name="Text Placeholder 2">
            <a:extLst>
              <a:ext uri="{FF2B5EF4-FFF2-40B4-BE49-F238E27FC236}">
                <a16:creationId xmlns:a16="http://schemas.microsoft.com/office/drawing/2014/main" id="{99EA73AC-2CCF-49D0-BB4A-1343BEFFE453}"/>
              </a:ext>
            </a:extLst>
          </p:cNvPr>
          <p:cNvSpPr>
            <a:spLocks noGrp="1"/>
          </p:cNvSpPr>
          <p:nvPr>
            <p:ph type="body" sz="quarter" idx="11" hasCustomPrompt="1"/>
          </p:nvPr>
        </p:nvSpPr>
        <p:spPr>
          <a:xfrm>
            <a:off x="1489552" y="2356306"/>
            <a:ext cx="2156545" cy="646331"/>
          </a:xfrm>
          <a:prstGeom prst="rect">
            <a:avLst/>
          </a:prstGeom>
        </p:spPr>
        <p:txBody>
          <a:bodyPr wrap="square" lIns="0" tIns="0" rIns="0" bIns="0">
            <a:spAutoFit/>
          </a:bodyPr>
          <a:lstStyle>
            <a:lvl1pPr marL="0" marR="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lang="de-DE" sz="1400">
                <a:latin typeface="Arial" panose="020B0604020202020204" pitchFamily="34" charset="0"/>
                <a:cs typeface="Arial" panose="020B0604020202020204" pitchFamily="34" charset="0"/>
              </a:defRPr>
            </a:lvl1pPr>
          </a:lstStyle>
          <a:p>
            <a:pPr lvl="0"/>
            <a:r>
              <a:rPr lang="en-US"/>
              <a:t>Lorem ipsum dolor sit </a:t>
            </a:r>
            <a:r>
              <a:rPr lang="en-US" err="1"/>
              <a:t>amet</a:t>
            </a:r>
            <a:r>
              <a:rPr lang="en-US"/>
              <a:t>, </a:t>
            </a:r>
            <a:r>
              <a:rPr lang="en-US" err="1"/>
              <a:t>consetetur</a:t>
            </a:r>
            <a:r>
              <a:rPr lang="en-US"/>
              <a:t> </a:t>
            </a:r>
            <a:r>
              <a:rPr lang="en-US" err="1"/>
              <a:t>sadipscing</a:t>
            </a:r>
            <a:r>
              <a:rPr lang="en-US"/>
              <a:t>.</a:t>
            </a:r>
          </a:p>
        </p:txBody>
      </p:sp>
      <p:sp>
        <p:nvSpPr>
          <p:cNvPr id="8" name="Text Placeholder 22">
            <a:extLst>
              <a:ext uri="{FF2B5EF4-FFF2-40B4-BE49-F238E27FC236}">
                <a16:creationId xmlns:a16="http://schemas.microsoft.com/office/drawing/2014/main" id="{7252FE36-F342-8A40-9E73-B4577FDC830C}"/>
              </a:ext>
            </a:extLst>
          </p:cNvPr>
          <p:cNvSpPr>
            <a:spLocks noGrp="1"/>
          </p:cNvSpPr>
          <p:nvPr>
            <p:ph type="body" sz="quarter" idx="12" hasCustomPrompt="1"/>
          </p:nvPr>
        </p:nvSpPr>
        <p:spPr>
          <a:xfrm>
            <a:off x="1489552" y="2042531"/>
            <a:ext cx="2156545" cy="249299"/>
          </a:xfrm>
          <a:prstGeom prst="rect">
            <a:avLst/>
          </a:prstGeom>
        </p:spPr>
        <p:txBody>
          <a:bodyPr wrap="square" lIns="0" tIns="0" rIns="0" bIns="0">
            <a:spAutoFit/>
          </a:bodyPr>
          <a:lstStyle>
            <a:lvl1pPr marL="0" indent="0" algn="l">
              <a:buNone/>
              <a:defRPr sz="1800" b="1" i="0">
                <a:latin typeface="Arial" panose="020B0604020202020204" pitchFamily="34" charset="0"/>
                <a:cs typeface="Arial" panose="020B0604020202020204" pitchFamily="34" charset="0"/>
              </a:defRPr>
            </a:lvl1pPr>
          </a:lstStyle>
          <a:p>
            <a:pPr lvl="0"/>
            <a:r>
              <a:rPr lang="en-US"/>
              <a:t>LOREM IPSUM</a:t>
            </a:r>
          </a:p>
        </p:txBody>
      </p:sp>
      <p:sp>
        <p:nvSpPr>
          <p:cNvPr id="9" name="Text Placeholder 2">
            <a:extLst>
              <a:ext uri="{FF2B5EF4-FFF2-40B4-BE49-F238E27FC236}">
                <a16:creationId xmlns:a16="http://schemas.microsoft.com/office/drawing/2014/main" id="{9BF151B2-D739-E14B-B8E9-4C4106807930}"/>
              </a:ext>
            </a:extLst>
          </p:cNvPr>
          <p:cNvSpPr>
            <a:spLocks noGrp="1"/>
          </p:cNvSpPr>
          <p:nvPr>
            <p:ph type="body" sz="quarter" idx="13" hasCustomPrompt="1"/>
          </p:nvPr>
        </p:nvSpPr>
        <p:spPr>
          <a:xfrm>
            <a:off x="1489552" y="3758386"/>
            <a:ext cx="2156545" cy="646331"/>
          </a:xfrm>
          <a:prstGeom prst="rect">
            <a:avLst/>
          </a:prstGeom>
        </p:spPr>
        <p:txBody>
          <a:bodyPr wrap="square" lIns="0" tIns="0" rIns="0" bIns="0">
            <a:spAutoFit/>
          </a:bodyPr>
          <a:lstStyle>
            <a:lvl1pPr marL="0" marR="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lang="de-DE" sz="1400">
                <a:latin typeface="Arial" panose="020B0604020202020204" pitchFamily="34" charset="0"/>
                <a:cs typeface="Arial" panose="020B0604020202020204" pitchFamily="34" charset="0"/>
              </a:defRPr>
            </a:lvl1pPr>
          </a:lstStyle>
          <a:p>
            <a:pPr lvl="0"/>
            <a:r>
              <a:rPr lang="en-US"/>
              <a:t>Lorem ipsum dolor sit </a:t>
            </a:r>
            <a:r>
              <a:rPr lang="en-US" err="1"/>
              <a:t>amet</a:t>
            </a:r>
            <a:r>
              <a:rPr lang="en-US"/>
              <a:t>, </a:t>
            </a:r>
            <a:r>
              <a:rPr lang="en-US" err="1"/>
              <a:t>consetetur</a:t>
            </a:r>
            <a:r>
              <a:rPr lang="en-US"/>
              <a:t> </a:t>
            </a:r>
            <a:r>
              <a:rPr lang="en-US" err="1"/>
              <a:t>sadipscing</a:t>
            </a:r>
            <a:r>
              <a:rPr lang="en-US"/>
              <a:t>.</a:t>
            </a:r>
          </a:p>
        </p:txBody>
      </p:sp>
      <p:sp>
        <p:nvSpPr>
          <p:cNvPr id="10" name="Text Placeholder 22">
            <a:extLst>
              <a:ext uri="{FF2B5EF4-FFF2-40B4-BE49-F238E27FC236}">
                <a16:creationId xmlns:a16="http://schemas.microsoft.com/office/drawing/2014/main" id="{38FB52AC-F984-1546-929F-62CC69C8F7EE}"/>
              </a:ext>
            </a:extLst>
          </p:cNvPr>
          <p:cNvSpPr>
            <a:spLocks noGrp="1"/>
          </p:cNvSpPr>
          <p:nvPr>
            <p:ph type="body" sz="quarter" idx="14" hasCustomPrompt="1"/>
          </p:nvPr>
        </p:nvSpPr>
        <p:spPr>
          <a:xfrm>
            <a:off x="1489552" y="3444611"/>
            <a:ext cx="2156545" cy="249299"/>
          </a:xfrm>
          <a:prstGeom prst="rect">
            <a:avLst/>
          </a:prstGeom>
        </p:spPr>
        <p:txBody>
          <a:bodyPr wrap="square" lIns="0" tIns="0" rIns="0" bIns="0">
            <a:spAutoFit/>
          </a:bodyPr>
          <a:lstStyle>
            <a:lvl1pPr marL="0" indent="0" algn="l">
              <a:buNone/>
              <a:defRPr sz="1800" b="1" i="0">
                <a:latin typeface="Arial" panose="020B0604020202020204" pitchFamily="34" charset="0"/>
                <a:cs typeface="Arial" panose="020B0604020202020204" pitchFamily="34" charset="0"/>
              </a:defRPr>
            </a:lvl1pPr>
          </a:lstStyle>
          <a:p>
            <a:pPr lvl="0"/>
            <a:r>
              <a:rPr lang="en-US"/>
              <a:t>LOREM IPSUM</a:t>
            </a:r>
          </a:p>
        </p:txBody>
      </p:sp>
      <p:sp>
        <p:nvSpPr>
          <p:cNvPr id="11" name="Text Placeholder 2">
            <a:extLst>
              <a:ext uri="{FF2B5EF4-FFF2-40B4-BE49-F238E27FC236}">
                <a16:creationId xmlns:a16="http://schemas.microsoft.com/office/drawing/2014/main" id="{83F6BCA7-0315-5844-B4F1-405FA698F335}"/>
              </a:ext>
            </a:extLst>
          </p:cNvPr>
          <p:cNvSpPr>
            <a:spLocks noGrp="1"/>
          </p:cNvSpPr>
          <p:nvPr>
            <p:ph type="body" sz="quarter" idx="15" hasCustomPrompt="1"/>
          </p:nvPr>
        </p:nvSpPr>
        <p:spPr>
          <a:xfrm>
            <a:off x="5309712" y="2356306"/>
            <a:ext cx="2156545" cy="646331"/>
          </a:xfrm>
          <a:prstGeom prst="rect">
            <a:avLst/>
          </a:prstGeom>
        </p:spPr>
        <p:txBody>
          <a:bodyPr wrap="square" lIns="0" tIns="0" rIns="0" bIns="0">
            <a:spAutoFit/>
          </a:bodyPr>
          <a:lstStyle>
            <a:lvl1pPr marL="0" marR="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lang="de-DE" sz="1400">
                <a:latin typeface="Arial" panose="020B0604020202020204" pitchFamily="34" charset="0"/>
                <a:cs typeface="Arial" panose="020B0604020202020204" pitchFamily="34" charset="0"/>
              </a:defRPr>
            </a:lvl1pPr>
          </a:lstStyle>
          <a:p>
            <a:pPr lvl="0"/>
            <a:r>
              <a:rPr lang="en-US"/>
              <a:t>Lorem ipsum dolor sit </a:t>
            </a:r>
            <a:r>
              <a:rPr lang="en-US" err="1"/>
              <a:t>amet</a:t>
            </a:r>
            <a:r>
              <a:rPr lang="en-US"/>
              <a:t>, </a:t>
            </a:r>
            <a:r>
              <a:rPr lang="en-US" err="1"/>
              <a:t>consetetur</a:t>
            </a:r>
            <a:r>
              <a:rPr lang="en-US"/>
              <a:t> </a:t>
            </a:r>
            <a:r>
              <a:rPr lang="en-US" err="1"/>
              <a:t>sadipscing</a:t>
            </a:r>
            <a:r>
              <a:rPr lang="en-US"/>
              <a:t>.</a:t>
            </a:r>
          </a:p>
        </p:txBody>
      </p:sp>
      <p:sp>
        <p:nvSpPr>
          <p:cNvPr id="12" name="Text Placeholder 22">
            <a:extLst>
              <a:ext uri="{FF2B5EF4-FFF2-40B4-BE49-F238E27FC236}">
                <a16:creationId xmlns:a16="http://schemas.microsoft.com/office/drawing/2014/main" id="{3914B4A2-1F9F-654C-B68D-CE647132A633}"/>
              </a:ext>
            </a:extLst>
          </p:cNvPr>
          <p:cNvSpPr>
            <a:spLocks noGrp="1"/>
          </p:cNvSpPr>
          <p:nvPr>
            <p:ph type="body" sz="quarter" idx="16" hasCustomPrompt="1"/>
          </p:nvPr>
        </p:nvSpPr>
        <p:spPr>
          <a:xfrm>
            <a:off x="5309712" y="2042531"/>
            <a:ext cx="2156545" cy="249299"/>
          </a:xfrm>
          <a:prstGeom prst="rect">
            <a:avLst/>
          </a:prstGeom>
        </p:spPr>
        <p:txBody>
          <a:bodyPr wrap="square" lIns="0" tIns="0" rIns="0" bIns="0">
            <a:spAutoFit/>
          </a:bodyPr>
          <a:lstStyle>
            <a:lvl1pPr marL="0" indent="0" algn="l">
              <a:buNone/>
              <a:defRPr sz="1800" b="1" i="0">
                <a:latin typeface="Arial" panose="020B0604020202020204" pitchFamily="34" charset="0"/>
                <a:cs typeface="Arial" panose="020B0604020202020204" pitchFamily="34" charset="0"/>
              </a:defRPr>
            </a:lvl1pPr>
          </a:lstStyle>
          <a:p>
            <a:pPr lvl="0"/>
            <a:r>
              <a:rPr lang="en-US"/>
              <a:t>LOREM IPSUM</a:t>
            </a:r>
          </a:p>
        </p:txBody>
      </p:sp>
      <p:sp>
        <p:nvSpPr>
          <p:cNvPr id="13" name="Text Placeholder 2">
            <a:extLst>
              <a:ext uri="{FF2B5EF4-FFF2-40B4-BE49-F238E27FC236}">
                <a16:creationId xmlns:a16="http://schemas.microsoft.com/office/drawing/2014/main" id="{887EF468-DA4C-2B4F-B78B-1726B7A61223}"/>
              </a:ext>
            </a:extLst>
          </p:cNvPr>
          <p:cNvSpPr>
            <a:spLocks noGrp="1"/>
          </p:cNvSpPr>
          <p:nvPr>
            <p:ph type="body" sz="quarter" idx="17" hasCustomPrompt="1"/>
          </p:nvPr>
        </p:nvSpPr>
        <p:spPr>
          <a:xfrm>
            <a:off x="5309712" y="3758386"/>
            <a:ext cx="2156545" cy="646331"/>
          </a:xfrm>
          <a:prstGeom prst="rect">
            <a:avLst/>
          </a:prstGeom>
        </p:spPr>
        <p:txBody>
          <a:bodyPr wrap="square" lIns="0" tIns="0" rIns="0" bIns="0">
            <a:spAutoFit/>
          </a:bodyPr>
          <a:lstStyle>
            <a:lvl1pPr marL="0" marR="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lang="de-DE" sz="1400">
                <a:latin typeface="Arial" panose="020B0604020202020204" pitchFamily="34" charset="0"/>
                <a:cs typeface="Arial" panose="020B0604020202020204" pitchFamily="34" charset="0"/>
              </a:defRPr>
            </a:lvl1pPr>
          </a:lstStyle>
          <a:p>
            <a:pPr lvl="0"/>
            <a:r>
              <a:rPr lang="en-US"/>
              <a:t>Lorem ipsum dolor sit </a:t>
            </a:r>
            <a:r>
              <a:rPr lang="en-US" err="1"/>
              <a:t>amet</a:t>
            </a:r>
            <a:r>
              <a:rPr lang="en-US"/>
              <a:t>, </a:t>
            </a:r>
            <a:r>
              <a:rPr lang="en-US" err="1"/>
              <a:t>consetetur</a:t>
            </a:r>
            <a:r>
              <a:rPr lang="en-US"/>
              <a:t> </a:t>
            </a:r>
            <a:r>
              <a:rPr lang="en-US" err="1"/>
              <a:t>sadipscing</a:t>
            </a:r>
            <a:r>
              <a:rPr lang="en-US"/>
              <a:t>.</a:t>
            </a:r>
          </a:p>
        </p:txBody>
      </p:sp>
      <p:sp>
        <p:nvSpPr>
          <p:cNvPr id="14" name="Text Placeholder 22">
            <a:extLst>
              <a:ext uri="{FF2B5EF4-FFF2-40B4-BE49-F238E27FC236}">
                <a16:creationId xmlns:a16="http://schemas.microsoft.com/office/drawing/2014/main" id="{0925B92E-4A85-E847-9D2E-1A170D069315}"/>
              </a:ext>
            </a:extLst>
          </p:cNvPr>
          <p:cNvSpPr>
            <a:spLocks noGrp="1"/>
          </p:cNvSpPr>
          <p:nvPr>
            <p:ph type="body" sz="quarter" idx="18" hasCustomPrompt="1"/>
          </p:nvPr>
        </p:nvSpPr>
        <p:spPr>
          <a:xfrm>
            <a:off x="5309712" y="3444611"/>
            <a:ext cx="2156545" cy="249299"/>
          </a:xfrm>
          <a:prstGeom prst="rect">
            <a:avLst/>
          </a:prstGeom>
        </p:spPr>
        <p:txBody>
          <a:bodyPr wrap="square" lIns="0" tIns="0" rIns="0" bIns="0">
            <a:spAutoFit/>
          </a:bodyPr>
          <a:lstStyle>
            <a:lvl1pPr marL="0" indent="0" algn="l">
              <a:buNone/>
              <a:defRPr sz="1800" b="1" i="0">
                <a:latin typeface="Arial" panose="020B0604020202020204" pitchFamily="34" charset="0"/>
                <a:cs typeface="Arial" panose="020B0604020202020204" pitchFamily="34" charset="0"/>
              </a:defRPr>
            </a:lvl1pPr>
          </a:lstStyle>
          <a:p>
            <a:pPr lvl="0"/>
            <a:r>
              <a:rPr lang="en-US"/>
              <a:t>LOREM IPSUM</a:t>
            </a:r>
          </a:p>
        </p:txBody>
      </p:sp>
      <p:sp>
        <p:nvSpPr>
          <p:cNvPr id="2" name="Text Placeholder 2">
            <a:extLst>
              <a:ext uri="{FF2B5EF4-FFF2-40B4-BE49-F238E27FC236}">
                <a16:creationId xmlns:a16="http://schemas.microsoft.com/office/drawing/2014/main" id="{ACAF60BD-0590-9985-2BAB-611163693584}"/>
              </a:ext>
            </a:extLst>
          </p:cNvPr>
          <p:cNvSpPr>
            <a:spLocks noGrp="1"/>
          </p:cNvSpPr>
          <p:nvPr>
            <p:ph type="body" sz="quarter" idx="10" hasCustomPrompt="1"/>
          </p:nvPr>
        </p:nvSpPr>
        <p:spPr>
          <a:xfrm>
            <a:off x="684187" y="790400"/>
            <a:ext cx="7775110" cy="792136"/>
          </a:xfrm>
          <a:prstGeom prst="rect">
            <a:avLst/>
          </a:prstGeom>
        </p:spPr>
        <p:txBody>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kumimoji="0" lang="en-US" sz="3200" b="1" i="0" u="none" strike="noStrike" kern="1200" cap="none" spc="0" normalizeH="0" baseline="0" noProof="0" smtClean="0">
                <a:ln>
                  <a:noFill/>
                </a:ln>
                <a:solidFill>
                  <a:srgbClr val="000000"/>
                </a:solidFill>
                <a:effectLst/>
                <a:uLnTx/>
                <a:uFillTx/>
                <a:latin typeface="Arial" panose="020B0604020202020204" pitchFamily="34" charset="0"/>
                <a:cs typeface="Arial" panose="020B0604020202020204" pitchFamily="34" charset="0"/>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2800" b="1" i="0" u="none" strike="noStrike" kern="1200" cap="none" spc="0" normalizeH="0" baseline="0" noProof="0">
                <a:ln>
                  <a:noFill/>
                </a:ln>
                <a:solidFill>
                  <a:srgbClr val="000000"/>
                </a:solidFill>
                <a:effectLst/>
                <a:uLnTx/>
                <a:uFillTx/>
                <a:latin typeface="Arial" panose="020B0604020202020204" pitchFamily="34" charset="0"/>
                <a:ea typeface="+mj-ea"/>
                <a:cs typeface="Arial" panose="020B0604020202020204" pitchFamily="34" charset="0"/>
              </a:rPr>
              <a:t>Slide title goes here and can be two lines, but not three</a:t>
            </a:r>
          </a:p>
        </p:txBody>
      </p:sp>
      <p:sp>
        <p:nvSpPr>
          <p:cNvPr id="5" name="Rectangle 4">
            <a:extLst>
              <a:ext uri="{FF2B5EF4-FFF2-40B4-BE49-F238E27FC236}">
                <a16:creationId xmlns:a16="http://schemas.microsoft.com/office/drawing/2014/main" id="{B9FA4C12-CBBB-EEAF-4A1F-A7A27F1BE93B}"/>
              </a:ext>
            </a:extLst>
          </p:cNvPr>
          <p:cNvSpPr/>
          <p:nvPr userDrawn="1"/>
        </p:nvSpPr>
        <p:spPr>
          <a:xfrm>
            <a:off x="684188" y="575613"/>
            <a:ext cx="844325" cy="68713"/>
          </a:xfrm>
          <a:prstGeom prst="rect">
            <a:avLst/>
          </a:prstGeom>
          <a:solidFill>
            <a:srgbClr val="A6192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6" name="Text Placeholder 7">
            <a:extLst>
              <a:ext uri="{FF2B5EF4-FFF2-40B4-BE49-F238E27FC236}">
                <a16:creationId xmlns:a16="http://schemas.microsoft.com/office/drawing/2014/main" id="{DC948899-D8B4-3402-E26C-D7D29CDFA7DE}"/>
              </a:ext>
            </a:extLst>
          </p:cNvPr>
          <p:cNvSpPr>
            <a:spLocks noGrp="1"/>
          </p:cNvSpPr>
          <p:nvPr>
            <p:ph type="body" sz="quarter" idx="24" hasCustomPrompt="1"/>
          </p:nvPr>
        </p:nvSpPr>
        <p:spPr>
          <a:xfrm>
            <a:off x="580662" y="161681"/>
            <a:ext cx="7540625" cy="267859"/>
          </a:xfrm>
          <a:prstGeom prst="rect">
            <a:avLst/>
          </a:prstGeom>
        </p:spPr>
        <p:txBody>
          <a:bodyPr/>
          <a:lstStyle>
            <a:lvl1pPr marL="0" indent="0">
              <a:buNone/>
              <a:defRPr sz="1400" b="1" i="0" cap="all" baseline="0">
                <a:solidFill>
                  <a:schemeClr val="bg1">
                    <a:lumMod val="50000"/>
                  </a:schemeClr>
                </a:solidFill>
                <a:latin typeface="Arial" panose="020B0604020202020204" pitchFamily="34" charset="0"/>
                <a:cs typeface="Arial" panose="020B0604020202020204" pitchFamily="34" charset="0"/>
              </a:defRPr>
            </a:lvl1pPr>
            <a:lvl5pPr marL="1828800" indent="0">
              <a:buNone/>
              <a:defRPr/>
            </a:lvl5pPr>
          </a:lstStyle>
          <a:p>
            <a:pPr lvl="0"/>
            <a:r>
              <a:rPr lang="en-US"/>
              <a:t>Kicker text HERE</a:t>
            </a:r>
          </a:p>
        </p:txBody>
      </p:sp>
    </p:spTree>
    <p:extLst>
      <p:ext uri="{BB962C8B-B14F-4D97-AF65-F5344CB8AC3E}">
        <p14:creationId xmlns:p14="http://schemas.microsoft.com/office/powerpoint/2010/main" val="610596383"/>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9_Custom Layout">
    <p:spTree>
      <p:nvGrpSpPr>
        <p:cNvPr id="1" name=""/>
        <p:cNvGrpSpPr/>
        <p:nvPr/>
      </p:nvGrpSpPr>
      <p:grpSpPr>
        <a:xfrm>
          <a:off x="0" y="0"/>
          <a:ext cx="0" cy="0"/>
          <a:chOff x="0" y="0"/>
          <a:chExt cx="0" cy="0"/>
        </a:xfrm>
      </p:grpSpPr>
      <p:sp>
        <p:nvSpPr>
          <p:cNvPr id="4" name="Text Placeholder 2">
            <a:extLst>
              <a:ext uri="{FF2B5EF4-FFF2-40B4-BE49-F238E27FC236}">
                <a16:creationId xmlns:a16="http://schemas.microsoft.com/office/drawing/2014/main" id="{99EA73AC-2CCF-49D0-BB4A-1343BEFFE453}"/>
              </a:ext>
            </a:extLst>
          </p:cNvPr>
          <p:cNvSpPr>
            <a:spLocks noGrp="1"/>
          </p:cNvSpPr>
          <p:nvPr>
            <p:ph type="body" sz="quarter" idx="11" hasCustomPrompt="1"/>
          </p:nvPr>
        </p:nvSpPr>
        <p:spPr>
          <a:xfrm>
            <a:off x="3872752" y="1004238"/>
            <a:ext cx="1858766" cy="646331"/>
          </a:xfrm>
          <a:prstGeom prst="rect">
            <a:avLst/>
          </a:prstGeom>
        </p:spPr>
        <p:txBody>
          <a:bodyPr wrap="square" lIns="0" tIns="0" rIns="0" bIns="0">
            <a:spAutoFit/>
          </a:bodyPr>
          <a:lstStyle>
            <a:lvl1pPr marL="0" marR="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lang="de-DE" sz="1400">
                <a:latin typeface="Arial" panose="020B0604020202020204" pitchFamily="34" charset="0"/>
                <a:cs typeface="Arial" panose="020B0604020202020204" pitchFamily="34" charset="0"/>
              </a:defRPr>
            </a:lvl1pPr>
          </a:lstStyle>
          <a:p>
            <a:pPr lvl="0"/>
            <a:r>
              <a:rPr lang="en-US"/>
              <a:t>Lorem ipsum dolor sit </a:t>
            </a:r>
            <a:r>
              <a:rPr lang="en-US" err="1"/>
              <a:t>amet</a:t>
            </a:r>
            <a:r>
              <a:rPr lang="en-US"/>
              <a:t>, </a:t>
            </a:r>
            <a:r>
              <a:rPr lang="en-US" err="1"/>
              <a:t>consetetur</a:t>
            </a:r>
            <a:r>
              <a:rPr lang="en-US"/>
              <a:t> </a:t>
            </a:r>
            <a:r>
              <a:rPr lang="en-US" err="1"/>
              <a:t>sadipscing</a:t>
            </a:r>
            <a:r>
              <a:rPr lang="en-US"/>
              <a:t>.</a:t>
            </a:r>
          </a:p>
        </p:txBody>
      </p:sp>
      <p:sp>
        <p:nvSpPr>
          <p:cNvPr id="7" name="Text Placeholder 2">
            <a:extLst>
              <a:ext uri="{FF2B5EF4-FFF2-40B4-BE49-F238E27FC236}">
                <a16:creationId xmlns:a16="http://schemas.microsoft.com/office/drawing/2014/main" id="{781F9064-E859-714F-A4A8-07FC40D30240}"/>
              </a:ext>
            </a:extLst>
          </p:cNvPr>
          <p:cNvSpPr>
            <a:spLocks noGrp="1"/>
          </p:cNvSpPr>
          <p:nvPr>
            <p:ph type="body" sz="quarter" idx="10" hasCustomPrompt="1"/>
          </p:nvPr>
        </p:nvSpPr>
        <p:spPr>
          <a:xfrm>
            <a:off x="580662" y="759123"/>
            <a:ext cx="2224103" cy="891446"/>
          </a:xfrm>
          <a:prstGeom prst="rect">
            <a:avLst/>
          </a:prstGeom>
        </p:spPr>
        <p:txBody>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kumimoji="0" lang="en-US" sz="2400" b="1" i="0" u="none" strike="noStrike" kern="1200" cap="none" spc="0" normalizeH="0" baseline="0" noProof="0" smtClean="0">
                <a:ln>
                  <a:noFill/>
                </a:ln>
                <a:solidFill>
                  <a:srgbClr val="000000"/>
                </a:solidFill>
                <a:effectLst/>
                <a:uLnTx/>
                <a:uFillTx/>
                <a:latin typeface="Arial" panose="020B0604020202020204" pitchFamily="34" charset="0"/>
                <a:cs typeface="Arial" panose="020B0604020202020204" pitchFamily="34" charset="0"/>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2400" b="1" i="0" u="none" strike="noStrike" kern="1200" cap="none" spc="0" normalizeH="0" baseline="0" noProof="0">
                <a:ln>
                  <a:noFill/>
                </a:ln>
                <a:solidFill>
                  <a:srgbClr val="000000"/>
                </a:solidFill>
                <a:effectLst/>
                <a:uLnTx/>
                <a:uFillTx/>
                <a:latin typeface="Arial" panose="020B0604020202020204" pitchFamily="34" charset="0"/>
                <a:ea typeface="+mj-ea"/>
                <a:cs typeface="Arial" panose="020B0604020202020204" pitchFamily="34" charset="0"/>
              </a:rPr>
              <a:t>Points here</a:t>
            </a:r>
            <a:endParaRPr kumimoji="0" lang="en-US" sz="2800" b="1" i="0" u="none" strike="noStrike" kern="1200" cap="none" spc="0" normalizeH="0" baseline="0" noProof="0">
              <a:ln>
                <a:noFill/>
              </a:ln>
              <a:solidFill>
                <a:srgbClr val="000000"/>
              </a:solidFill>
              <a:effectLst/>
              <a:uLnTx/>
              <a:uFillTx/>
              <a:latin typeface="Arial" panose="020B0604020202020204" pitchFamily="34" charset="0"/>
              <a:ea typeface="+mj-ea"/>
              <a:cs typeface="Arial" panose="020B0604020202020204" pitchFamily="34" charset="0"/>
            </a:endParaRPr>
          </a:p>
        </p:txBody>
      </p:sp>
      <p:sp>
        <p:nvSpPr>
          <p:cNvPr id="8" name="Text Placeholder 22">
            <a:extLst>
              <a:ext uri="{FF2B5EF4-FFF2-40B4-BE49-F238E27FC236}">
                <a16:creationId xmlns:a16="http://schemas.microsoft.com/office/drawing/2014/main" id="{7252FE36-F342-8A40-9E73-B4577FDC830C}"/>
              </a:ext>
            </a:extLst>
          </p:cNvPr>
          <p:cNvSpPr>
            <a:spLocks noGrp="1"/>
          </p:cNvSpPr>
          <p:nvPr>
            <p:ph type="body" sz="quarter" idx="12" hasCustomPrompt="1"/>
          </p:nvPr>
        </p:nvSpPr>
        <p:spPr>
          <a:xfrm>
            <a:off x="3872752" y="690463"/>
            <a:ext cx="1858766" cy="249299"/>
          </a:xfrm>
          <a:prstGeom prst="rect">
            <a:avLst/>
          </a:prstGeom>
        </p:spPr>
        <p:txBody>
          <a:bodyPr wrap="square" lIns="0" tIns="0" rIns="0" bIns="0">
            <a:spAutoFit/>
          </a:bodyPr>
          <a:lstStyle>
            <a:lvl1pPr marL="0" indent="0" algn="l">
              <a:buNone/>
              <a:defRPr sz="1800" b="1" i="0">
                <a:latin typeface="Arial" panose="020B0604020202020204" pitchFamily="34" charset="0"/>
                <a:cs typeface="Arial" panose="020B0604020202020204" pitchFamily="34" charset="0"/>
              </a:defRPr>
            </a:lvl1pPr>
          </a:lstStyle>
          <a:p>
            <a:pPr lvl="0"/>
            <a:r>
              <a:rPr lang="en-US"/>
              <a:t>Lorem ipsum</a:t>
            </a:r>
          </a:p>
        </p:txBody>
      </p:sp>
      <p:sp>
        <p:nvSpPr>
          <p:cNvPr id="19" name="Text Placeholder 2">
            <a:extLst>
              <a:ext uri="{FF2B5EF4-FFF2-40B4-BE49-F238E27FC236}">
                <a16:creationId xmlns:a16="http://schemas.microsoft.com/office/drawing/2014/main" id="{86CFC235-2445-B945-80C2-EDF5231202FF}"/>
              </a:ext>
            </a:extLst>
          </p:cNvPr>
          <p:cNvSpPr>
            <a:spLocks noGrp="1"/>
          </p:cNvSpPr>
          <p:nvPr>
            <p:ph type="body" sz="quarter" idx="15" hasCustomPrompt="1"/>
          </p:nvPr>
        </p:nvSpPr>
        <p:spPr>
          <a:xfrm>
            <a:off x="6508376" y="1004238"/>
            <a:ext cx="1858766" cy="646331"/>
          </a:xfrm>
          <a:prstGeom prst="rect">
            <a:avLst/>
          </a:prstGeom>
        </p:spPr>
        <p:txBody>
          <a:bodyPr wrap="square" lIns="0" tIns="0" rIns="0" bIns="0">
            <a:spAutoFit/>
          </a:bodyPr>
          <a:lstStyle>
            <a:lvl1pPr marL="0" marR="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lang="de-DE" sz="1400">
                <a:latin typeface="Arial" panose="020B0604020202020204" pitchFamily="34" charset="0"/>
                <a:cs typeface="Arial" panose="020B0604020202020204" pitchFamily="34" charset="0"/>
              </a:defRPr>
            </a:lvl1pPr>
          </a:lstStyle>
          <a:p>
            <a:pPr lvl="0"/>
            <a:r>
              <a:rPr lang="en-US"/>
              <a:t>Lorem ipsum dolor sit </a:t>
            </a:r>
            <a:r>
              <a:rPr lang="en-US" err="1"/>
              <a:t>amet</a:t>
            </a:r>
            <a:r>
              <a:rPr lang="en-US"/>
              <a:t>, </a:t>
            </a:r>
            <a:r>
              <a:rPr lang="en-US" err="1"/>
              <a:t>consetetur</a:t>
            </a:r>
            <a:r>
              <a:rPr lang="en-US"/>
              <a:t> </a:t>
            </a:r>
            <a:r>
              <a:rPr lang="en-US" err="1"/>
              <a:t>sadipscing</a:t>
            </a:r>
            <a:r>
              <a:rPr lang="en-US"/>
              <a:t>.</a:t>
            </a:r>
          </a:p>
        </p:txBody>
      </p:sp>
      <p:sp>
        <p:nvSpPr>
          <p:cNvPr id="20" name="Text Placeholder 22">
            <a:extLst>
              <a:ext uri="{FF2B5EF4-FFF2-40B4-BE49-F238E27FC236}">
                <a16:creationId xmlns:a16="http://schemas.microsoft.com/office/drawing/2014/main" id="{21CB281B-16EF-1444-AB73-E6046573EDC5}"/>
              </a:ext>
            </a:extLst>
          </p:cNvPr>
          <p:cNvSpPr>
            <a:spLocks noGrp="1"/>
          </p:cNvSpPr>
          <p:nvPr>
            <p:ph type="body" sz="quarter" idx="16" hasCustomPrompt="1"/>
          </p:nvPr>
        </p:nvSpPr>
        <p:spPr>
          <a:xfrm>
            <a:off x="6508376" y="690463"/>
            <a:ext cx="1858766" cy="249299"/>
          </a:xfrm>
          <a:prstGeom prst="rect">
            <a:avLst/>
          </a:prstGeom>
        </p:spPr>
        <p:txBody>
          <a:bodyPr wrap="square" lIns="0" tIns="0" rIns="0" bIns="0">
            <a:spAutoFit/>
          </a:bodyPr>
          <a:lstStyle>
            <a:lvl1pPr marL="0" indent="0" algn="l">
              <a:buNone/>
              <a:defRPr sz="1800" b="1" i="0">
                <a:latin typeface="Arial" panose="020B0604020202020204" pitchFamily="34" charset="0"/>
                <a:cs typeface="Arial" panose="020B0604020202020204" pitchFamily="34" charset="0"/>
              </a:defRPr>
            </a:lvl1pPr>
          </a:lstStyle>
          <a:p>
            <a:pPr lvl="0"/>
            <a:r>
              <a:rPr lang="en-US"/>
              <a:t>Lorem ipsum</a:t>
            </a:r>
          </a:p>
        </p:txBody>
      </p:sp>
      <p:sp>
        <p:nvSpPr>
          <p:cNvPr id="21" name="Text Placeholder 2">
            <a:extLst>
              <a:ext uri="{FF2B5EF4-FFF2-40B4-BE49-F238E27FC236}">
                <a16:creationId xmlns:a16="http://schemas.microsoft.com/office/drawing/2014/main" id="{64F3F84C-C8D7-B54D-B960-233D66EF5C4C}"/>
              </a:ext>
            </a:extLst>
          </p:cNvPr>
          <p:cNvSpPr>
            <a:spLocks noGrp="1"/>
          </p:cNvSpPr>
          <p:nvPr>
            <p:ph type="body" sz="quarter" idx="17" hasCustomPrompt="1"/>
          </p:nvPr>
        </p:nvSpPr>
        <p:spPr>
          <a:xfrm>
            <a:off x="3872752" y="2362391"/>
            <a:ext cx="1858766" cy="646331"/>
          </a:xfrm>
          <a:prstGeom prst="rect">
            <a:avLst/>
          </a:prstGeom>
        </p:spPr>
        <p:txBody>
          <a:bodyPr wrap="square" lIns="0" tIns="0" rIns="0" bIns="0">
            <a:spAutoFit/>
          </a:bodyPr>
          <a:lstStyle>
            <a:lvl1pPr marL="0" marR="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lang="de-DE" sz="1400">
                <a:latin typeface="Arial" panose="020B0604020202020204" pitchFamily="34" charset="0"/>
                <a:cs typeface="Arial" panose="020B0604020202020204" pitchFamily="34" charset="0"/>
              </a:defRPr>
            </a:lvl1pPr>
          </a:lstStyle>
          <a:p>
            <a:pPr lvl="0"/>
            <a:r>
              <a:rPr lang="en-US"/>
              <a:t>Lorem ipsum dolor sit </a:t>
            </a:r>
            <a:r>
              <a:rPr lang="en-US" err="1"/>
              <a:t>amet</a:t>
            </a:r>
            <a:r>
              <a:rPr lang="en-US"/>
              <a:t>, </a:t>
            </a:r>
            <a:r>
              <a:rPr lang="en-US" err="1"/>
              <a:t>consetetur</a:t>
            </a:r>
            <a:r>
              <a:rPr lang="en-US"/>
              <a:t> </a:t>
            </a:r>
            <a:r>
              <a:rPr lang="en-US" err="1"/>
              <a:t>sadipscing</a:t>
            </a:r>
            <a:r>
              <a:rPr lang="en-US"/>
              <a:t>.</a:t>
            </a:r>
          </a:p>
        </p:txBody>
      </p:sp>
      <p:sp>
        <p:nvSpPr>
          <p:cNvPr id="22" name="Text Placeholder 22">
            <a:extLst>
              <a:ext uri="{FF2B5EF4-FFF2-40B4-BE49-F238E27FC236}">
                <a16:creationId xmlns:a16="http://schemas.microsoft.com/office/drawing/2014/main" id="{F64B5FE6-983E-1047-8420-8AB82B885BE6}"/>
              </a:ext>
            </a:extLst>
          </p:cNvPr>
          <p:cNvSpPr>
            <a:spLocks noGrp="1"/>
          </p:cNvSpPr>
          <p:nvPr>
            <p:ph type="body" sz="quarter" idx="18" hasCustomPrompt="1"/>
          </p:nvPr>
        </p:nvSpPr>
        <p:spPr>
          <a:xfrm>
            <a:off x="3872752" y="2048616"/>
            <a:ext cx="1858766" cy="249299"/>
          </a:xfrm>
          <a:prstGeom prst="rect">
            <a:avLst/>
          </a:prstGeom>
        </p:spPr>
        <p:txBody>
          <a:bodyPr wrap="square" lIns="0" tIns="0" rIns="0" bIns="0">
            <a:spAutoFit/>
          </a:bodyPr>
          <a:lstStyle>
            <a:lvl1pPr marL="0" indent="0" algn="l">
              <a:buNone/>
              <a:defRPr sz="1800" b="1" i="0">
                <a:latin typeface="Arial" panose="020B0604020202020204" pitchFamily="34" charset="0"/>
                <a:cs typeface="Arial" panose="020B0604020202020204" pitchFamily="34" charset="0"/>
              </a:defRPr>
            </a:lvl1pPr>
          </a:lstStyle>
          <a:p>
            <a:pPr lvl="0"/>
            <a:r>
              <a:rPr lang="en-US"/>
              <a:t>Lorem ipsum</a:t>
            </a:r>
          </a:p>
        </p:txBody>
      </p:sp>
      <p:sp>
        <p:nvSpPr>
          <p:cNvPr id="23" name="Text Placeholder 2">
            <a:extLst>
              <a:ext uri="{FF2B5EF4-FFF2-40B4-BE49-F238E27FC236}">
                <a16:creationId xmlns:a16="http://schemas.microsoft.com/office/drawing/2014/main" id="{CBF28626-6A23-9B47-AE95-73D67ACF4DCF}"/>
              </a:ext>
            </a:extLst>
          </p:cNvPr>
          <p:cNvSpPr>
            <a:spLocks noGrp="1"/>
          </p:cNvSpPr>
          <p:nvPr>
            <p:ph type="body" sz="quarter" idx="19" hasCustomPrompt="1"/>
          </p:nvPr>
        </p:nvSpPr>
        <p:spPr>
          <a:xfrm>
            <a:off x="3872752" y="3720544"/>
            <a:ext cx="1858766" cy="646331"/>
          </a:xfrm>
          <a:prstGeom prst="rect">
            <a:avLst/>
          </a:prstGeom>
        </p:spPr>
        <p:txBody>
          <a:bodyPr wrap="square" lIns="0" tIns="0" rIns="0" bIns="0">
            <a:spAutoFit/>
          </a:bodyPr>
          <a:lstStyle>
            <a:lvl1pPr marL="0" marR="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lang="de-DE" sz="1400">
                <a:latin typeface="Arial" panose="020B0604020202020204" pitchFamily="34" charset="0"/>
                <a:cs typeface="Arial" panose="020B0604020202020204" pitchFamily="34" charset="0"/>
              </a:defRPr>
            </a:lvl1pPr>
          </a:lstStyle>
          <a:p>
            <a:pPr lvl="0"/>
            <a:r>
              <a:rPr lang="en-US"/>
              <a:t>Lorem ipsum dolor sit </a:t>
            </a:r>
            <a:r>
              <a:rPr lang="en-US" err="1"/>
              <a:t>amet</a:t>
            </a:r>
            <a:r>
              <a:rPr lang="en-US"/>
              <a:t>, </a:t>
            </a:r>
            <a:r>
              <a:rPr lang="en-US" err="1"/>
              <a:t>consetetur</a:t>
            </a:r>
            <a:r>
              <a:rPr lang="en-US"/>
              <a:t> </a:t>
            </a:r>
            <a:r>
              <a:rPr lang="en-US" err="1"/>
              <a:t>sadipscing</a:t>
            </a:r>
            <a:r>
              <a:rPr lang="en-US"/>
              <a:t>.</a:t>
            </a:r>
          </a:p>
        </p:txBody>
      </p:sp>
      <p:sp>
        <p:nvSpPr>
          <p:cNvPr id="24" name="Text Placeholder 22">
            <a:extLst>
              <a:ext uri="{FF2B5EF4-FFF2-40B4-BE49-F238E27FC236}">
                <a16:creationId xmlns:a16="http://schemas.microsoft.com/office/drawing/2014/main" id="{A19624D4-DCEF-A342-88C6-42DE83459FD1}"/>
              </a:ext>
            </a:extLst>
          </p:cNvPr>
          <p:cNvSpPr>
            <a:spLocks noGrp="1"/>
          </p:cNvSpPr>
          <p:nvPr>
            <p:ph type="body" sz="quarter" idx="20" hasCustomPrompt="1"/>
          </p:nvPr>
        </p:nvSpPr>
        <p:spPr>
          <a:xfrm>
            <a:off x="3872752" y="3406769"/>
            <a:ext cx="1858766" cy="249299"/>
          </a:xfrm>
          <a:prstGeom prst="rect">
            <a:avLst/>
          </a:prstGeom>
        </p:spPr>
        <p:txBody>
          <a:bodyPr wrap="square" lIns="0" tIns="0" rIns="0" bIns="0">
            <a:spAutoFit/>
          </a:bodyPr>
          <a:lstStyle>
            <a:lvl1pPr marL="0" indent="0" algn="l">
              <a:buNone/>
              <a:defRPr sz="1800" b="1" i="0">
                <a:latin typeface="Arial" panose="020B0604020202020204" pitchFamily="34" charset="0"/>
                <a:cs typeface="Arial" panose="020B0604020202020204" pitchFamily="34" charset="0"/>
              </a:defRPr>
            </a:lvl1pPr>
          </a:lstStyle>
          <a:p>
            <a:pPr lvl="0"/>
            <a:r>
              <a:rPr lang="en-US"/>
              <a:t>Lorem ipsum</a:t>
            </a:r>
          </a:p>
        </p:txBody>
      </p:sp>
      <p:sp>
        <p:nvSpPr>
          <p:cNvPr id="25" name="Text Placeholder 2">
            <a:extLst>
              <a:ext uri="{FF2B5EF4-FFF2-40B4-BE49-F238E27FC236}">
                <a16:creationId xmlns:a16="http://schemas.microsoft.com/office/drawing/2014/main" id="{D6B579F7-4404-B443-A683-CC5DC541D53F}"/>
              </a:ext>
            </a:extLst>
          </p:cNvPr>
          <p:cNvSpPr>
            <a:spLocks noGrp="1"/>
          </p:cNvSpPr>
          <p:nvPr>
            <p:ph type="body" sz="quarter" idx="21" hasCustomPrompt="1"/>
          </p:nvPr>
        </p:nvSpPr>
        <p:spPr>
          <a:xfrm>
            <a:off x="6494929" y="2362391"/>
            <a:ext cx="1858766" cy="646331"/>
          </a:xfrm>
          <a:prstGeom prst="rect">
            <a:avLst/>
          </a:prstGeom>
        </p:spPr>
        <p:txBody>
          <a:bodyPr wrap="square" lIns="0" tIns="0" rIns="0" bIns="0">
            <a:spAutoFit/>
          </a:bodyPr>
          <a:lstStyle>
            <a:lvl1pPr marL="0" marR="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lang="de-DE" sz="1400">
                <a:latin typeface="Arial" panose="020B0604020202020204" pitchFamily="34" charset="0"/>
                <a:cs typeface="Arial" panose="020B0604020202020204" pitchFamily="34" charset="0"/>
              </a:defRPr>
            </a:lvl1pPr>
          </a:lstStyle>
          <a:p>
            <a:pPr lvl="0"/>
            <a:r>
              <a:rPr lang="en-US"/>
              <a:t>Lorem ipsum dolor sit </a:t>
            </a:r>
            <a:r>
              <a:rPr lang="en-US" err="1"/>
              <a:t>amet</a:t>
            </a:r>
            <a:r>
              <a:rPr lang="en-US"/>
              <a:t>, </a:t>
            </a:r>
            <a:r>
              <a:rPr lang="en-US" err="1"/>
              <a:t>consetetur</a:t>
            </a:r>
            <a:r>
              <a:rPr lang="en-US"/>
              <a:t> </a:t>
            </a:r>
            <a:r>
              <a:rPr lang="en-US" err="1"/>
              <a:t>sadipscing</a:t>
            </a:r>
            <a:r>
              <a:rPr lang="en-US"/>
              <a:t>.</a:t>
            </a:r>
          </a:p>
        </p:txBody>
      </p:sp>
      <p:sp>
        <p:nvSpPr>
          <p:cNvPr id="26" name="Text Placeholder 22">
            <a:extLst>
              <a:ext uri="{FF2B5EF4-FFF2-40B4-BE49-F238E27FC236}">
                <a16:creationId xmlns:a16="http://schemas.microsoft.com/office/drawing/2014/main" id="{96EEA7B3-F518-B34B-A586-0A11AD85AF21}"/>
              </a:ext>
            </a:extLst>
          </p:cNvPr>
          <p:cNvSpPr>
            <a:spLocks noGrp="1"/>
          </p:cNvSpPr>
          <p:nvPr>
            <p:ph type="body" sz="quarter" idx="22" hasCustomPrompt="1"/>
          </p:nvPr>
        </p:nvSpPr>
        <p:spPr>
          <a:xfrm>
            <a:off x="6494929" y="2048616"/>
            <a:ext cx="1858766" cy="249299"/>
          </a:xfrm>
          <a:prstGeom prst="rect">
            <a:avLst/>
          </a:prstGeom>
        </p:spPr>
        <p:txBody>
          <a:bodyPr wrap="square" lIns="0" tIns="0" rIns="0" bIns="0">
            <a:spAutoFit/>
          </a:bodyPr>
          <a:lstStyle>
            <a:lvl1pPr marL="0" indent="0" algn="l">
              <a:buNone/>
              <a:defRPr sz="1800" b="1" i="0">
                <a:latin typeface="Arial" panose="020B0604020202020204" pitchFamily="34" charset="0"/>
                <a:cs typeface="Arial" panose="020B0604020202020204" pitchFamily="34" charset="0"/>
              </a:defRPr>
            </a:lvl1pPr>
          </a:lstStyle>
          <a:p>
            <a:pPr lvl="0"/>
            <a:r>
              <a:rPr lang="en-US"/>
              <a:t>Lorem ipsum</a:t>
            </a:r>
          </a:p>
        </p:txBody>
      </p:sp>
      <p:sp>
        <p:nvSpPr>
          <p:cNvPr id="27" name="Text Placeholder 2">
            <a:extLst>
              <a:ext uri="{FF2B5EF4-FFF2-40B4-BE49-F238E27FC236}">
                <a16:creationId xmlns:a16="http://schemas.microsoft.com/office/drawing/2014/main" id="{EBF6D427-3144-704C-A8DC-60358F022A2E}"/>
              </a:ext>
            </a:extLst>
          </p:cNvPr>
          <p:cNvSpPr>
            <a:spLocks noGrp="1"/>
          </p:cNvSpPr>
          <p:nvPr>
            <p:ph type="body" sz="quarter" idx="23" hasCustomPrompt="1"/>
          </p:nvPr>
        </p:nvSpPr>
        <p:spPr>
          <a:xfrm>
            <a:off x="6494929" y="3720544"/>
            <a:ext cx="1858766" cy="646331"/>
          </a:xfrm>
          <a:prstGeom prst="rect">
            <a:avLst/>
          </a:prstGeom>
        </p:spPr>
        <p:txBody>
          <a:bodyPr wrap="square" lIns="0" tIns="0" rIns="0" bIns="0">
            <a:spAutoFit/>
          </a:bodyPr>
          <a:lstStyle>
            <a:lvl1pPr marL="0" marR="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lang="de-DE" sz="1400">
                <a:latin typeface="Arial" panose="020B0604020202020204" pitchFamily="34" charset="0"/>
                <a:cs typeface="Arial" panose="020B0604020202020204" pitchFamily="34" charset="0"/>
              </a:defRPr>
            </a:lvl1pPr>
          </a:lstStyle>
          <a:p>
            <a:pPr lvl="0"/>
            <a:r>
              <a:rPr lang="en-US"/>
              <a:t>Lorem ipsum dolor sit </a:t>
            </a:r>
            <a:r>
              <a:rPr lang="en-US" err="1"/>
              <a:t>amet</a:t>
            </a:r>
            <a:r>
              <a:rPr lang="en-US"/>
              <a:t>, </a:t>
            </a:r>
            <a:r>
              <a:rPr lang="en-US" err="1"/>
              <a:t>consetetur</a:t>
            </a:r>
            <a:r>
              <a:rPr lang="en-US"/>
              <a:t> </a:t>
            </a:r>
            <a:r>
              <a:rPr lang="en-US" err="1"/>
              <a:t>sadipscing</a:t>
            </a:r>
            <a:r>
              <a:rPr lang="en-US"/>
              <a:t>.</a:t>
            </a:r>
          </a:p>
        </p:txBody>
      </p:sp>
      <p:sp>
        <p:nvSpPr>
          <p:cNvPr id="28" name="Text Placeholder 22">
            <a:extLst>
              <a:ext uri="{FF2B5EF4-FFF2-40B4-BE49-F238E27FC236}">
                <a16:creationId xmlns:a16="http://schemas.microsoft.com/office/drawing/2014/main" id="{D2DD1DB7-CE18-EE4E-A271-DBC62452E806}"/>
              </a:ext>
            </a:extLst>
          </p:cNvPr>
          <p:cNvSpPr>
            <a:spLocks noGrp="1"/>
          </p:cNvSpPr>
          <p:nvPr>
            <p:ph type="body" sz="quarter" idx="24" hasCustomPrompt="1"/>
          </p:nvPr>
        </p:nvSpPr>
        <p:spPr>
          <a:xfrm>
            <a:off x="6494929" y="3406769"/>
            <a:ext cx="1858766" cy="249299"/>
          </a:xfrm>
          <a:prstGeom prst="rect">
            <a:avLst/>
          </a:prstGeom>
        </p:spPr>
        <p:txBody>
          <a:bodyPr wrap="square" lIns="0" tIns="0" rIns="0" bIns="0">
            <a:spAutoFit/>
          </a:bodyPr>
          <a:lstStyle>
            <a:lvl1pPr marL="0" indent="0" algn="l">
              <a:buNone/>
              <a:defRPr sz="1800" b="1" i="0">
                <a:latin typeface="Arial" panose="020B0604020202020204" pitchFamily="34" charset="0"/>
                <a:cs typeface="Arial" panose="020B0604020202020204" pitchFamily="34" charset="0"/>
              </a:defRPr>
            </a:lvl1pPr>
          </a:lstStyle>
          <a:p>
            <a:pPr lvl="0"/>
            <a:r>
              <a:rPr lang="en-US"/>
              <a:t>Lorem ipsum</a:t>
            </a:r>
          </a:p>
        </p:txBody>
      </p:sp>
      <p:sp>
        <p:nvSpPr>
          <p:cNvPr id="2" name="Text Placeholder 7">
            <a:extLst>
              <a:ext uri="{FF2B5EF4-FFF2-40B4-BE49-F238E27FC236}">
                <a16:creationId xmlns:a16="http://schemas.microsoft.com/office/drawing/2014/main" id="{64DA304F-6B2F-D6EA-E3FC-783A5B64010F}"/>
              </a:ext>
            </a:extLst>
          </p:cNvPr>
          <p:cNvSpPr>
            <a:spLocks noGrp="1"/>
          </p:cNvSpPr>
          <p:nvPr>
            <p:ph type="body" sz="quarter" idx="25" hasCustomPrompt="1"/>
          </p:nvPr>
        </p:nvSpPr>
        <p:spPr>
          <a:xfrm>
            <a:off x="580662" y="161681"/>
            <a:ext cx="7540625" cy="267859"/>
          </a:xfrm>
          <a:prstGeom prst="rect">
            <a:avLst/>
          </a:prstGeom>
        </p:spPr>
        <p:txBody>
          <a:bodyPr/>
          <a:lstStyle>
            <a:lvl1pPr marL="0" indent="0">
              <a:buNone/>
              <a:defRPr sz="1400" b="1" i="0" cap="all" baseline="0">
                <a:solidFill>
                  <a:schemeClr val="bg1">
                    <a:lumMod val="50000"/>
                  </a:schemeClr>
                </a:solidFill>
                <a:latin typeface="Arial" panose="020B0604020202020204" pitchFamily="34" charset="0"/>
                <a:cs typeface="Arial" panose="020B0604020202020204" pitchFamily="34" charset="0"/>
              </a:defRPr>
            </a:lvl1pPr>
            <a:lvl5pPr marL="1828800" indent="0">
              <a:buNone/>
              <a:defRPr/>
            </a:lvl5pPr>
          </a:lstStyle>
          <a:p>
            <a:pPr lvl="0"/>
            <a:r>
              <a:rPr lang="en-US"/>
              <a:t>Kicker text HERE</a:t>
            </a:r>
          </a:p>
        </p:txBody>
      </p:sp>
      <p:sp>
        <p:nvSpPr>
          <p:cNvPr id="3" name="Rectangle 2">
            <a:extLst>
              <a:ext uri="{FF2B5EF4-FFF2-40B4-BE49-F238E27FC236}">
                <a16:creationId xmlns:a16="http://schemas.microsoft.com/office/drawing/2014/main" id="{A92E29F3-B70C-4025-7CB7-D83880E7FA04}"/>
              </a:ext>
            </a:extLst>
          </p:cNvPr>
          <p:cNvSpPr/>
          <p:nvPr userDrawn="1"/>
        </p:nvSpPr>
        <p:spPr>
          <a:xfrm>
            <a:off x="684188" y="575613"/>
            <a:ext cx="844325" cy="68713"/>
          </a:xfrm>
          <a:prstGeom prst="rect">
            <a:avLst/>
          </a:prstGeom>
          <a:solidFill>
            <a:srgbClr val="A6192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3499352748"/>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12_Custom Layout">
    <p:spTree>
      <p:nvGrpSpPr>
        <p:cNvPr id="1" name=""/>
        <p:cNvGrpSpPr/>
        <p:nvPr/>
      </p:nvGrpSpPr>
      <p:grpSpPr>
        <a:xfrm>
          <a:off x="0" y="0"/>
          <a:ext cx="0" cy="0"/>
          <a:chOff x="0" y="0"/>
          <a:chExt cx="0" cy="0"/>
        </a:xfrm>
      </p:grpSpPr>
      <p:sp>
        <p:nvSpPr>
          <p:cNvPr id="25" name="Rectangle 24">
            <a:extLst>
              <a:ext uri="{FF2B5EF4-FFF2-40B4-BE49-F238E27FC236}">
                <a16:creationId xmlns:a16="http://schemas.microsoft.com/office/drawing/2014/main" id="{0228781C-DCCD-4A68-8247-CF08DD07CD90}"/>
              </a:ext>
            </a:extLst>
          </p:cNvPr>
          <p:cNvSpPr/>
          <p:nvPr userDrawn="1"/>
        </p:nvSpPr>
        <p:spPr>
          <a:xfrm>
            <a:off x="684188" y="575613"/>
            <a:ext cx="844325" cy="68713"/>
          </a:xfrm>
          <a:prstGeom prst="rect">
            <a:avLst/>
          </a:prstGeom>
          <a:solidFill>
            <a:srgbClr val="A6192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6" name="Title Placeholder 12">
            <a:extLst>
              <a:ext uri="{FF2B5EF4-FFF2-40B4-BE49-F238E27FC236}">
                <a16:creationId xmlns:a16="http://schemas.microsoft.com/office/drawing/2014/main" id="{21204F1D-AC98-43E7-8654-2AB941ED0735}"/>
              </a:ext>
            </a:extLst>
          </p:cNvPr>
          <p:cNvSpPr>
            <a:spLocks noGrp="1"/>
          </p:cNvSpPr>
          <p:nvPr>
            <p:ph type="title" hasCustomPrompt="1"/>
          </p:nvPr>
        </p:nvSpPr>
        <p:spPr>
          <a:xfrm>
            <a:off x="684187" y="790399"/>
            <a:ext cx="7775110" cy="775597"/>
          </a:xfrm>
          <a:prstGeom prst="rect">
            <a:avLst/>
          </a:prstGeom>
        </p:spPr>
        <p:txBody>
          <a:bodyPr vert="horz" wrap="square" lIns="0" tIns="0" rIns="0" bIns="0" rtlCol="0" anchor="t" anchorCtr="0">
            <a:spAutoFit/>
          </a:bodyPr>
          <a:lstStyle>
            <a:lvl1pPr>
              <a:defRPr sz="2800" b="1">
                <a:latin typeface="Arial" panose="020B0604020202020204" pitchFamily="34" charset="0"/>
                <a:cs typeface="Arial" panose="020B0604020202020204" pitchFamily="34" charset="0"/>
              </a:defRPr>
            </a:lvl1pPr>
          </a:lstStyle>
          <a:p>
            <a:pPr lvl="0"/>
            <a:r>
              <a:rPr lang="en-US"/>
              <a:t>Lorem ipsum dolor sit </a:t>
            </a:r>
            <a:r>
              <a:rPr lang="en-US" err="1"/>
              <a:t>amet</a:t>
            </a:r>
            <a:r>
              <a:rPr lang="en-US"/>
              <a:t> </a:t>
            </a:r>
            <a:r>
              <a:rPr lang="en-US" err="1"/>
              <a:t>consectetur</a:t>
            </a:r>
            <a:br>
              <a:rPr lang="en-US"/>
            </a:br>
            <a:r>
              <a:rPr lang="en-US" err="1"/>
              <a:t>adipisicing</a:t>
            </a:r>
            <a:endParaRPr lang="en-US"/>
          </a:p>
        </p:txBody>
      </p:sp>
      <p:sp>
        <p:nvSpPr>
          <p:cNvPr id="36" name="Text Placeholder 2">
            <a:extLst>
              <a:ext uri="{FF2B5EF4-FFF2-40B4-BE49-F238E27FC236}">
                <a16:creationId xmlns:a16="http://schemas.microsoft.com/office/drawing/2014/main" id="{0B521D4B-2740-0743-8A03-0930A43A725A}"/>
              </a:ext>
            </a:extLst>
          </p:cNvPr>
          <p:cNvSpPr>
            <a:spLocks noGrp="1"/>
          </p:cNvSpPr>
          <p:nvPr>
            <p:ph type="body" sz="quarter" idx="11" hasCustomPrompt="1"/>
          </p:nvPr>
        </p:nvSpPr>
        <p:spPr>
          <a:xfrm>
            <a:off x="684187" y="2375774"/>
            <a:ext cx="1858766" cy="553998"/>
          </a:xfrm>
          <a:prstGeom prst="rect">
            <a:avLst/>
          </a:prstGeom>
        </p:spPr>
        <p:txBody>
          <a:bodyPr wrap="square" lIns="0" tIns="0" rIns="0" bIns="0">
            <a:spAutoFit/>
          </a:bodyPr>
          <a:lstStyle>
            <a:lvl1pPr marL="0" marR="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lang="de-DE" sz="1200">
                <a:latin typeface="Arial" panose="020B0604020202020204" pitchFamily="34" charset="0"/>
                <a:cs typeface="Arial" panose="020B0604020202020204" pitchFamily="34" charset="0"/>
              </a:defRPr>
            </a:lvl1pPr>
          </a:lstStyle>
          <a:p>
            <a:pPr lvl="0"/>
            <a:r>
              <a:rPr lang="en-US"/>
              <a:t>Lorem ipsum dolor sit </a:t>
            </a:r>
            <a:r>
              <a:rPr lang="en-US" err="1"/>
              <a:t>amet</a:t>
            </a:r>
            <a:r>
              <a:rPr lang="en-US"/>
              <a:t>, </a:t>
            </a:r>
            <a:r>
              <a:rPr lang="en-US" err="1"/>
              <a:t>consetetur</a:t>
            </a:r>
            <a:r>
              <a:rPr lang="en-US"/>
              <a:t> </a:t>
            </a:r>
            <a:r>
              <a:rPr lang="en-US" err="1"/>
              <a:t>sadipscing</a:t>
            </a:r>
            <a:r>
              <a:rPr lang="en-US"/>
              <a:t>.</a:t>
            </a:r>
          </a:p>
        </p:txBody>
      </p:sp>
      <p:sp>
        <p:nvSpPr>
          <p:cNvPr id="37" name="Text Placeholder 22">
            <a:extLst>
              <a:ext uri="{FF2B5EF4-FFF2-40B4-BE49-F238E27FC236}">
                <a16:creationId xmlns:a16="http://schemas.microsoft.com/office/drawing/2014/main" id="{2F9AAD15-DC15-5743-B2CB-81DAB5BE9354}"/>
              </a:ext>
            </a:extLst>
          </p:cNvPr>
          <p:cNvSpPr>
            <a:spLocks noGrp="1"/>
          </p:cNvSpPr>
          <p:nvPr>
            <p:ph type="body" sz="quarter" idx="12" hasCustomPrompt="1"/>
          </p:nvPr>
        </p:nvSpPr>
        <p:spPr>
          <a:xfrm>
            <a:off x="684187" y="2061999"/>
            <a:ext cx="1858766" cy="221599"/>
          </a:xfrm>
          <a:prstGeom prst="rect">
            <a:avLst/>
          </a:prstGeom>
        </p:spPr>
        <p:txBody>
          <a:bodyPr wrap="square" lIns="0" tIns="0" rIns="0" bIns="0">
            <a:spAutoFit/>
          </a:bodyPr>
          <a:lstStyle>
            <a:lvl1pPr marL="0" indent="0" algn="l">
              <a:buNone/>
              <a:defRPr sz="1600" b="1" i="0">
                <a:latin typeface="Arial" panose="020B0604020202020204" pitchFamily="34" charset="0"/>
                <a:cs typeface="Arial" panose="020B0604020202020204" pitchFamily="34" charset="0"/>
              </a:defRPr>
            </a:lvl1pPr>
          </a:lstStyle>
          <a:p>
            <a:pPr lvl="0"/>
            <a:r>
              <a:rPr lang="en-US"/>
              <a:t>Lorem ipsum</a:t>
            </a:r>
          </a:p>
        </p:txBody>
      </p:sp>
      <p:sp>
        <p:nvSpPr>
          <p:cNvPr id="40" name="Text Placeholder 2">
            <a:extLst>
              <a:ext uri="{FF2B5EF4-FFF2-40B4-BE49-F238E27FC236}">
                <a16:creationId xmlns:a16="http://schemas.microsoft.com/office/drawing/2014/main" id="{E765D23B-1314-E242-BE32-44AB85C7E63F}"/>
              </a:ext>
            </a:extLst>
          </p:cNvPr>
          <p:cNvSpPr>
            <a:spLocks noGrp="1"/>
          </p:cNvSpPr>
          <p:nvPr>
            <p:ph type="body" sz="quarter" idx="25" hasCustomPrompt="1"/>
          </p:nvPr>
        </p:nvSpPr>
        <p:spPr>
          <a:xfrm>
            <a:off x="684187" y="3891280"/>
            <a:ext cx="1858766" cy="553998"/>
          </a:xfrm>
          <a:prstGeom prst="rect">
            <a:avLst/>
          </a:prstGeom>
        </p:spPr>
        <p:txBody>
          <a:bodyPr wrap="square" lIns="0" tIns="0" rIns="0" bIns="0">
            <a:spAutoFit/>
          </a:bodyPr>
          <a:lstStyle>
            <a:lvl1pPr marL="0" marR="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lang="de-DE" sz="1200">
                <a:latin typeface="Arial" panose="020B0604020202020204" pitchFamily="34" charset="0"/>
                <a:cs typeface="Arial" panose="020B0604020202020204" pitchFamily="34" charset="0"/>
              </a:defRPr>
            </a:lvl1pPr>
          </a:lstStyle>
          <a:p>
            <a:pPr lvl="0"/>
            <a:r>
              <a:rPr lang="en-US"/>
              <a:t>Lorem ipsum dolor sit </a:t>
            </a:r>
            <a:r>
              <a:rPr lang="en-US" err="1"/>
              <a:t>amet</a:t>
            </a:r>
            <a:r>
              <a:rPr lang="en-US"/>
              <a:t>, </a:t>
            </a:r>
            <a:r>
              <a:rPr lang="en-US" err="1"/>
              <a:t>consetetur</a:t>
            </a:r>
            <a:r>
              <a:rPr lang="en-US"/>
              <a:t> </a:t>
            </a:r>
            <a:r>
              <a:rPr lang="en-US" err="1"/>
              <a:t>sadipscing</a:t>
            </a:r>
            <a:r>
              <a:rPr lang="en-US"/>
              <a:t>.</a:t>
            </a:r>
          </a:p>
        </p:txBody>
      </p:sp>
      <p:sp>
        <p:nvSpPr>
          <p:cNvPr id="41" name="Text Placeholder 22">
            <a:extLst>
              <a:ext uri="{FF2B5EF4-FFF2-40B4-BE49-F238E27FC236}">
                <a16:creationId xmlns:a16="http://schemas.microsoft.com/office/drawing/2014/main" id="{417AE95B-53EC-024C-B901-A98431615EB9}"/>
              </a:ext>
            </a:extLst>
          </p:cNvPr>
          <p:cNvSpPr>
            <a:spLocks noGrp="1"/>
          </p:cNvSpPr>
          <p:nvPr>
            <p:ph type="body" sz="quarter" idx="26" hasCustomPrompt="1"/>
          </p:nvPr>
        </p:nvSpPr>
        <p:spPr>
          <a:xfrm>
            <a:off x="684187" y="3577505"/>
            <a:ext cx="1858766" cy="221599"/>
          </a:xfrm>
          <a:prstGeom prst="rect">
            <a:avLst/>
          </a:prstGeom>
        </p:spPr>
        <p:txBody>
          <a:bodyPr wrap="square" lIns="0" tIns="0" rIns="0" bIns="0">
            <a:spAutoFit/>
          </a:bodyPr>
          <a:lstStyle>
            <a:lvl1pPr marL="0" indent="0" algn="l">
              <a:buNone/>
              <a:defRPr sz="1600" b="1" i="0">
                <a:latin typeface="Arial" panose="020B0604020202020204" pitchFamily="34" charset="0"/>
                <a:cs typeface="Arial" panose="020B0604020202020204" pitchFamily="34" charset="0"/>
              </a:defRPr>
            </a:lvl1pPr>
          </a:lstStyle>
          <a:p>
            <a:pPr lvl="0"/>
            <a:r>
              <a:rPr lang="en-US"/>
              <a:t>Lorem ipsum</a:t>
            </a:r>
          </a:p>
        </p:txBody>
      </p:sp>
      <p:sp>
        <p:nvSpPr>
          <p:cNvPr id="42" name="Text Placeholder 2">
            <a:extLst>
              <a:ext uri="{FF2B5EF4-FFF2-40B4-BE49-F238E27FC236}">
                <a16:creationId xmlns:a16="http://schemas.microsoft.com/office/drawing/2014/main" id="{E67B2801-3608-674D-ADD4-1E44ED198498}"/>
              </a:ext>
            </a:extLst>
          </p:cNvPr>
          <p:cNvSpPr>
            <a:spLocks noGrp="1"/>
          </p:cNvSpPr>
          <p:nvPr>
            <p:ph type="body" sz="quarter" idx="27" hasCustomPrompt="1"/>
          </p:nvPr>
        </p:nvSpPr>
        <p:spPr>
          <a:xfrm>
            <a:off x="2708059" y="3891280"/>
            <a:ext cx="1858766" cy="553998"/>
          </a:xfrm>
          <a:prstGeom prst="rect">
            <a:avLst/>
          </a:prstGeom>
        </p:spPr>
        <p:txBody>
          <a:bodyPr wrap="square" lIns="0" tIns="0" rIns="0" bIns="0">
            <a:spAutoFit/>
          </a:bodyPr>
          <a:lstStyle>
            <a:lvl1pPr marL="0" marR="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lang="de-DE" sz="1200">
                <a:latin typeface="Arial" panose="020B0604020202020204" pitchFamily="34" charset="0"/>
                <a:cs typeface="Arial" panose="020B0604020202020204" pitchFamily="34" charset="0"/>
              </a:defRPr>
            </a:lvl1pPr>
          </a:lstStyle>
          <a:p>
            <a:pPr lvl="0"/>
            <a:r>
              <a:rPr lang="en-US"/>
              <a:t>Lorem ipsum dolor sit </a:t>
            </a:r>
            <a:r>
              <a:rPr lang="en-US" err="1"/>
              <a:t>amet</a:t>
            </a:r>
            <a:r>
              <a:rPr lang="en-US"/>
              <a:t>, </a:t>
            </a:r>
            <a:r>
              <a:rPr lang="en-US" err="1"/>
              <a:t>consetetur</a:t>
            </a:r>
            <a:r>
              <a:rPr lang="en-US"/>
              <a:t> </a:t>
            </a:r>
            <a:r>
              <a:rPr lang="en-US" err="1"/>
              <a:t>sadipscing</a:t>
            </a:r>
            <a:r>
              <a:rPr lang="en-US"/>
              <a:t>.</a:t>
            </a:r>
          </a:p>
        </p:txBody>
      </p:sp>
      <p:sp>
        <p:nvSpPr>
          <p:cNvPr id="43" name="Text Placeholder 22">
            <a:extLst>
              <a:ext uri="{FF2B5EF4-FFF2-40B4-BE49-F238E27FC236}">
                <a16:creationId xmlns:a16="http://schemas.microsoft.com/office/drawing/2014/main" id="{E215B41E-F15D-C841-82FA-4379FC3557EE}"/>
              </a:ext>
            </a:extLst>
          </p:cNvPr>
          <p:cNvSpPr>
            <a:spLocks noGrp="1"/>
          </p:cNvSpPr>
          <p:nvPr>
            <p:ph type="body" sz="quarter" idx="28" hasCustomPrompt="1"/>
          </p:nvPr>
        </p:nvSpPr>
        <p:spPr>
          <a:xfrm>
            <a:off x="2708059" y="3577505"/>
            <a:ext cx="1858766" cy="221599"/>
          </a:xfrm>
          <a:prstGeom prst="rect">
            <a:avLst/>
          </a:prstGeom>
        </p:spPr>
        <p:txBody>
          <a:bodyPr wrap="square" lIns="0" tIns="0" rIns="0" bIns="0">
            <a:spAutoFit/>
          </a:bodyPr>
          <a:lstStyle>
            <a:lvl1pPr marL="0" indent="0" algn="l">
              <a:buNone/>
              <a:defRPr sz="1600" b="1" i="0">
                <a:latin typeface="Arial" panose="020B0604020202020204" pitchFamily="34" charset="0"/>
                <a:cs typeface="Arial" panose="020B0604020202020204" pitchFamily="34" charset="0"/>
              </a:defRPr>
            </a:lvl1pPr>
          </a:lstStyle>
          <a:p>
            <a:pPr lvl="0"/>
            <a:r>
              <a:rPr lang="en-US"/>
              <a:t>Lorem ipsum</a:t>
            </a:r>
          </a:p>
        </p:txBody>
      </p:sp>
      <p:sp>
        <p:nvSpPr>
          <p:cNvPr id="44" name="Text Placeholder 2">
            <a:extLst>
              <a:ext uri="{FF2B5EF4-FFF2-40B4-BE49-F238E27FC236}">
                <a16:creationId xmlns:a16="http://schemas.microsoft.com/office/drawing/2014/main" id="{CD10A8B8-91CF-9E48-9318-8BA1ADF3299D}"/>
              </a:ext>
            </a:extLst>
          </p:cNvPr>
          <p:cNvSpPr>
            <a:spLocks noGrp="1"/>
          </p:cNvSpPr>
          <p:nvPr>
            <p:ph type="body" sz="quarter" idx="29" hasCustomPrompt="1"/>
          </p:nvPr>
        </p:nvSpPr>
        <p:spPr>
          <a:xfrm>
            <a:off x="4731931" y="3891280"/>
            <a:ext cx="1858766" cy="553998"/>
          </a:xfrm>
          <a:prstGeom prst="rect">
            <a:avLst/>
          </a:prstGeom>
        </p:spPr>
        <p:txBody>
          <a:bodyPr wrap="square" lIns="0" tIns="0" rIns="0" bIns="0">
            <a:spAutoFit/>
          </a:bodyPr>
          <a:lstStyle>
            <a:lvl1pPr marL="0" marR="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lang="de-DE" sz="1200">
                <a:latin typeface="Arial" panose="020B0604020202020204" pitchFamily="34" charset="0"/>
                <a:cs typeface="Arial" panose="020B0604020202020204" pitchFamily="34" charset="0"/>
              </a:defRPr>
            </a:lvl1pPr>
          </a:lstStyle>
          <a:p>
            <a:pPr lvl="0"/>
            <a:r>
              <a:rPr lang="en-US"/>
              <a:t>Lorem ipsum dolor sit </a:t>
            </a:r>
            <a:r>
              <a:rPr lang="en-US" err="1"/>
              <a:t>amet</a:t>
            </a:r>
            <a:r>
              <a:rPr lang="en-US"/>
              <a:t>, </a:t>
            </a:r>
            <a:r>
              <a:rPr lang="en-US" err="1"/>
              <a:t>consetetur</a:t>
            </a:r>
            <a:r>
              <a:rPr lang="en-US"/>
              <a:t> </a:t>
            </a:r>
            <a:r>
              <a:rPr lang="en-US" err="1"/>
              <a:t>sadipscing</a:t>
            </a:r>
            <a:r>
              <a:rPr lang="en-US"/>
              <a:t>.</a:t>
            </a:r>
          </a:p>
        </p:txBody>
      </p:sp>
      <p:sp>
        <p:nvSpPr>
          <p:cNvPr id="45" name="Text Placeholder 22">
            <a:extLst>
              <a:ext uri="{FF2B5EF4-FFF2-40B4-BE49-F238E27FC236}">
                <a16:creationId xmlns:a16="http://schemas.microsoft.com/office/drawing/2014/main" id="{75E94E2D-3D0F-6141-8986-3392B8CAD229}"/>
              </a:ext>
            </a:extLst>
          </p:cNvPr>
          <p:cNvSpPr>
            <a:spLocks noGrp="1"/>
          </p:cNvSpPr>
          <p:nvPr>
            <p:ph type="body" sz="quarter" idx="30" hasCustomPrompt="1"/>
          </p:nvPr>
        </p:nvSpPr>
        <p:spPr>
          <a:xfrm>
            <a:off x="4731931" y="3577505"/>
            <a:ext cx="1858766" cy="221599"/>
          </a:xfrm>
          <a:prstGeom prst="rect">
            <a:avLst/>
          </a:prstGeom>
        </p:spPr>
        <p:txBody>
          <a:bodyPr wrap="square" lIns="0" tIns="0" rIns="0" bIns="0">
            <a:spAutoFit/>
          </a:bodyPr>
          <a:lstStyle>
            <a:lvl1pPr marL="0" indent="0" algn="l">
              <a:buNone/>
              <a:defRPr sz="1600" b="1" i="0">
                <a:latin typeface="Arial" panose="020B0604020202020204" pitchFamily="34" charset="0"/>
                <a:cs typeface="Arial" panose="020B0604020202020204" pitchFamily="34" charset="0"/>
              </a:defRPr>
            </a:lvl1pPr>
          </a:lstStyle>
          <a:p>
            <a:pPr lvl="0"/>
            <a:r>
              <a:rPr lang="en-US"/>
              <a:t>Lorem ipsum</a:t>
            </a:r>
          </a:p>
        </p:txBody>
      </p:sp>
      <p:sp>
        <p:nvSpPr>
          <p:cNvPr id="46" name="Text Placeholder 2">
            <a:extLst>
              <a:ext uri="{FF2B5EF4-FFF2-40B4-BE49-F238E27FC236}">
                <a16:creationId xmlns:a16="http://schemas.microsoft.com/office/drawing/2014/main" id="{285B87F7-2B16-A041-958A-AA664AA1B105}"/>
              </a:ext>
            </a:extLst>
          </p:cNvPr>
          <p:cNvSpPr>
            <a:spLocks noGrp="1"/>
          </p:cNvSpPr>
          <p:nvPr>
            <p:ph type="body" sz="quarter" idx="31" hasCustomPrompt="1"/>
          </p:nvPr>
        </p:nvSpPr>
        <p:spPr>
          <a:xfrm>
            <a:off x="2708059" y="2375774"/>
            <a:ext cx="1858766" cy="553998"/>
          </a:xfrm>
          <a:prstGeom prst="rect">
            <a:avLst/>
          </a:prstGeom>
        </p:spPr>
        <p:txBody>
          <a:bodyPr wrap="square" lIns="0" tIns="0" rIns="0" bIns="0">
            <a:spAutoFit/>
          </a:bodyPr>
          <a:lstStyle>
            <a:lvl1pPr marL="0" marR="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lang="de-DE" sz="1200">
                <a:latin typeface="Arial" panose="020B0604020202020204" pitchFamily="34" charset="0"/>
                <a:cs typeface="Arial" panose="020B0604020202020204" pitchFamily="34" charset="0"/>
              </a:defRPr>
            </a:lvl1pPr>
          </a:lstStyle>
          <a:p>
            <a:pPr lvl="0"/>
            <a:r>
              <a:rPr lang="en-US"/>
              <a:t>Lorem ipsum dolor sit </a:t>
            </a:r>
            <a:r>
              <a:rPr lang="en-US" err="1"/>
              <a:t>amet</a:t>
            </a:r>
            <a:r>
              <a:rPr lang="en-US"/>
              <a:t>, </a:t>
            </a:r>
            <a:r>
              <a:rPr lang="en-US" err="1"/>
              <a:t>consetetur</a:t>
            </a:r>
            <a:r>
              <a:rPr lang="en-US"/>
              <a:t> </a:t>
            </a:r>
            <a:r>
              <a:rPr lang="en-US" err="1"/>
              <a:t>sadipscing</a:t>
            </a:r>
            <a:r>
              <a:rPr lang="en-US"/>
              <a:t>.</a:t>
            </a:r>
          </a:p>
        </p:txBody>
      </p:sp>
      <p:sp>
        <p:nvSpPr>
          <p:cNvPr id="47" name="Text Placeholder 22">
            <a:extLst>
              <a:ext uri="{FF2B5EF4-FFF2-40B4-BE49-F238E27FC236}">
                <a16:creationId xmlns:a16="http://schemas.microsoft.com/office/drawing/2014/main" id="{DBAD1EAA-1FD1-164B-A280-33E00754CEC2}"/>
              </a:ext>
            </a:extLst>
          </p:cNvPr>
          <p:cNvSpPr>
            <a:spLocks noGrp="1"/>
          </p:cNvSpPr>
          <p:nvPr>
            <p:ph type="body" sz="quarter" idx="32" hasCustomPrompt="1"/>
          </p:nvPr>
        </p:nvSpPr>
        <p:spPr>
          <a:xfrm>
            <a:off x="2708059" y="2061999"/>
            <a:ext cx="1858766" cy="221599"/>
          </a:xfrm>
          <a:prstGeom prst="rect">
            <a:avLst/>
          </a:prstGeom>
        </p:spPr>
        <p:txBody>
          <a:bodyPr wrap="square" lIns="0" tIns="0" rIns="0" bIns="0">
            <a:spAutoFit/>
          </a:bodyPr>
          <a:lstStyle>
            <a:lvl1pPr marL="0" indent="0" algn="l">
              <a:buNone/>
              <a:defRPr sz="1600" b="1" i="0">
                <a:latin typeface="Arial" panose="020B0604020202020204" pitchFamily="34" charset="0"/>
                <a:cs typeface="Arial" panose="020B0604020202020204" pitchFamily="34" charset="0"/>
              </a:defRPr>
            </a:lvl1pPr>
          </a:lstStyle>
          <a:p>
            <a:pPr lvl="0"/>
            <a:r>
              <a:rPr lang="en-US"/>
              <a:t>Lorem ipsum</a:t>
            </a:r>
          </a:p>
        </p:txBody>
      </p:sp>
      <p:sp>
        <p:nvSpPr>
          <p:cNvPr id="48" name="Text Placeholder 2">
            <a:extLst>
              <a:ext uri="{FF2B5EF4-FFF2-40B4-BE49-F238E27FC236}">
                <a16:creationId xmlns:a16="http://schemas.microsoft.com/office/drawing/2014/main" id="{705D251B-C902-2446-B74C-F68CD37D3BD8}"/>
              </a:ext>
            </a:extLst>
          </p:cNvPr>
          <p:cNvSpPr>
            <a:spLocks noGrp="1"/>
          </p:cNvSpPr>
          <p:nvPr>
            <p:ph type="body" sz="quarter" idx="33" hasCustomPrompt="1"/>
          </p:nvPr>
        </p:nvSpPr>
        <p:spPr>
          <a:xfrm>
            <a:off x="4731931" y="2375774"/>
            <a:ext cx="1858766" cy="553998"/>
          </a:xfrm>
          <a:prstGeom prst="rect">
            <a:avLst/>
          </a:prstGeom>
        </p:spPr>
        <p:txBody>
          <a:bodyPr wrap="square" lIns="0" tIns="0" rIns="0" bIns="0">
            <a:spAutoFit/>
          </a:bodyPr>
          <a:lstStyle>
            <a:lvl1pPr marL="0" marR="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lang="de-DE" sz="1200">
                <a:latin typeface="Arial" panose="020B0604020202020204" pitchFamily="34" charset="0"/>
                <a:cs typeface="Arial" panose="020B0604020202020204" pitchFamily="34" charset="0"/>
              </a:defRPr>
            </a:lvl1pPr>
          </a:lstStyle>
          <a:p>
            <a:pPr lvl="0"/>
            <a:r>
              <a:rPr lang="en-US"/>
              <a:t>Lorem ipsum dolor sit </a:t>
            </a:r>
            <a:r>
              <a:rPr lang="en-US" err="1"/>
              <a:t>amet</a:t>
            </a:r>
            <a:r>
              <a:rPr lang="en-US"/>
              <a:t>, </a:t>
            </a:r>
            <a:r>
              <a:rPr lang="en-US" err="1"/>
              <a:t>consetetur</a:t>
            </a:r>
            <a:r>
              <a:rPr lang="en-US"/>
              <a:t> </a:t>
            </a:r>
            <a:r>
              <a:rPr lang="en-US" err="1"/>
              <a:t>sadipscing</a:t>
            </a:r>
            <a:r>
              <a:rPr lang="en-US"/>
              <a:t>.</a:t>
            </a:r>
          </a:p>
        </p:txBody>
      </p:sp>
      <p:sp>
        <p:nvSpPr>
          <p:cNvPr id="49" name="Text Placeholder 22">
            <a:extLst>
              <a:ext uri="{FF2B5EF4-FFF2-40B4-BE49-F238E27FC236}">
                <a16:creationId xmlns:a16="http://schemas.microsoft.com/office/drawing/2014/main" id="{8B1D5655-0B6A-A347-9552-204BE998CE27}"/>
              </a:ext>
            </a:extLst>
          </p:cNvPr>
          <p:cNvSpPr>
            <a:spLocks noGrp="1"/>
          </p:cNvSpPr>
          <p:nvPr>
            <p:ph type="body" sz="quarter" idx="34" hasCustomPrompt="1"/>
          </p:nvPr>
        </p:nvSpPr>
        <p:spPr>
          <a:xfrm>
            <a:off x="4731931" y="2061999"/>
            <a:ext cx="1858766" cy="221599"/>
          </a:xfrm>
          <a:prstGeom prst="rect">
            <a:avLst/>
          </a:prstGeom>
        </p:spPr>
        <p:txBody>
          <a:bodyPr wrap="square" lIns="0" tIns="0" rIns="0" bIns="0">
            <a:spAutoFit/>
          </a:bodyPr>
          <a:lstStyle>
            <a:lvl1pPr marL="0" indent="0" algn="l">
              <a:buNone/>
              <a:defRPr sz="1600" b="1" i="0">
                <a:latin typeface="Arial" panose="020B0604020202020204" pitchFamily="34" charset="0"/>
                <a:cs typeface="Arial" panose="020B0604020202020204" pitchFamily="34" charset="0"/>
              </a:defRPr>
            </a:lvl1pPr>
          </a:lstStyle>
          <a:p>
            <a:pPr lvl="0"/>
            <a:r>
              <a:rPr lang="en-US"/>
              <a:t>Lorem ipsum</a:t>
            </a:r>
          </a:p>
        </p:txBody>
      </p:sp>
      <p:sp>
        <p:nvSpPr>
          <p:cNvPr id="50" name="Text Placeholder 2">
            <a:extLst>
              <a:ext uri="{FF2B5EF4-FFF2-40B4-BE49-F238E27FC236}">
                <a16:creationId xmlns:a16="http://schemas.microsoft.com/office/drawing/2014/main" id="{5614195E-C2C5-3C49-9146-74EC89312BF4}"/>
              </a:ext>
            </a:extLst>
          </p:cNvPr>
          <p:cNvSpPr>
            <a:spLocks noGrp="1"/>
          </p:cNvSpPr>
          <p:nvPr>
            <p:ph type="body" sz="quarter" idx="35" hasCustomPrompt="1"/>
          </p:nvPr>
        </p:nvSpPr>
        <p:spPr>
          <a:xfrm>
            <a:off x="6755803" y="2375774"/>
            <a:ext cx="1858766" cy="553998"/>
          </a:xfrm>
          <a:prstGeom prst="rect">
            <a:avLst/>
          </a:prstGeom>
        </p:spPr>
        <p:txBody>
          <a:bodyPr wrap="square" lIns="0" tIns="0" rIns="0" bIns="0">
            <a:spAutoFit/>
          </a:bodyPr>
          <a:lstStyle>
            <a:lvl1pPr marL="0" marR="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lang="de-DE" sz="1200">
                <a:latin typeface="Arial" panose="020B0604020202020204" pitchFamily="34" charset="0"/>
                <a:cs typeface="Arial" panose="020B0604020202020204" pitchFamily="34" charset="0"/>
              </a:defRPr>
            </a:lvl1pPr>
          </a:lstStyle>
          <a:p>
            <a:pPr lvl="0"/>
            <a:r>
              <a:rPr lang="en-US"/>
              <a:t>Lorem ipsum dolor sit </a:t>
            </a:r>
            <a:r>
              <a:rPr lang="en-US" err="1"/>
              <a:t>amet</a:t>
            </a:r>
            <a:r>
              <a:rPr lang="en-US"/>
              <a:t>, </a:t>
            </a:r>
            <a:r>
              <a:rPr lang="en-US" err="1"/>
              <a:t>consetetur</a:t>
            </a:r>
            <a:r>
              <a:rPr lang="en-US"/>
              <a:t> </a:t>
            </a:r>
            <a:r>
              <a:rPr lang="en-US" err="1"/>
              <a:t>sadipscing</a:t>
            </a:r>
            <a:r>
              <a:rPr lang="en-US"/>
              <a:t>.</a:t>
            </a:r>
          </a:p>
        </p:txBody>
      </p:sp>
      <p:sp>
        <p:nvSpPr>
          <p:cNvPr id="51" name="Text Placeholder 22">
            <a:extLst>
              <a:ext uri="{FF2B5EF4-FFF2-40B4-BE49-F238E27FC236}">
                <a16:creationId xmlns:a16="http://schemas.microsoft.com/office/drawing/2014/main" id="{ECAC70C6-1136-1B4C-80EB-F6D07E8EFB8E}"/>
              </a:ext>
            </a:extLst>
          </p:cNvPr>
          <p:cNvSpPr>
            <a:spLocks noGrp="1"/>
          </p:cNvSpPr>
          <p:nvPr>
            <p:ph type="body" sz="quarter" idx="36" hasCustomPrompt="1"/>
          </p:nvPr>
        </p:nvSpPr>
        <p:spPr>
          <a:xfrm>
            <a:off x="6755803" y="2061999"/>
            <a:ext cx="1858766" cy="221599"/>
          </a:xfrm>
          <a:prstGeom prst="rect">
            <a:avLst/>
          </a:prstGeom>
        </p:spPr>
        <p:txBody>
          <a:bodyPr wrap="square" lIns="0" tIns="0" rIns="0" bIns="0">
            <a:spAutoFit/>
          </a:bodyPr>
          <a:lstStyle>
            <a:lvl1pPr marL="0" indent="0" algn="l">
              <a:buNone/>
              <a:defRPr sz="1600" b="1" i="0">
                <a:latin typeface="Arial" panose="020B0604020202020204" pitchFamily="34" charset="0"/>
                <a:cs typeface="Arial" panose="020B0604020202020204" pitchFamily="34" charset="0"/>
              </a:defRPr>
            </a:lvl1pPr>
          </a:lstStyle>
          <a:p>
            <a:pPr lvl="0"/>
            <a:r>
              <a:rPr lang="en-US"/>
              <a:t>Lorem ipsum</a:t>
            </a:r>
          </a:p>
        </p:txBody>
      </p:sp>
      <p:sp>
        <p:nvSpPr>
          <p:cNvPr id="58" name="Text Placeholder 2">
            <a:extLst>
              <a:ext uri="{FF2B5EF4-FFF2-40B4-BE49-F238E27FC236}">
                <a16:creationId xmlns:a16="http://schemas.microsoft.com/office/drawing/2014/main" id="{F247382D-4DAC-6644-A8A9-8FBEF8331412}"/>
              </a:ext>
            </a:extLst>
          </p:cNvPr>
          <p:cNvSpPr>
            <a:spLocks noGrp="1"/>
          </p:cNvSpPr>
          <p:nvPr>
            <p:ph type="body" sz="quarter" idx="37" hasCustomPrompt="1"/>
          </p:nvPr>
        </p:nvSpPr>
        <p:spPr>
          <a:xfrm>
            <a:off x="6755803" y="3891280"/>
            <a:ext cx="1858766" cy="553998"/>
          </a:xfrm>
          <a:prstGeom prst="rect">
            <a:avLst/>
          </a:prstGeom>
        </p:spPr>
        <p:txBody>
          <a:bodyPr wrap="square" lIns="0" tIns="0" rIns="0" bIns="0">
            <a:spAutoFit/>
          </a:bodyPr>
          <a:lstStyle>
            <a:lvl1pPr marL="0" marR="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lang="de-DE" sz="1200">
                <a:latin typeface="Arial" panose="020B0604020202020204" pitchFamily="34" charset="0"/>
                <a:cs typeface="Arial" panose="020B0604020202020204" pitchFamily="34" charset="0"/>
              </a:defRPr>
            </a:lvl1pPr>
          </a:lstStyle>
          <a:p>
            <a:pPr lvl="0"/>
            <a:r>
              <a:rPr lang="en-US"/>
              <a:t>Lorem ipsum dolor sit </a:t>
            </a:r>
            <a:r>
              <a:rPr lang="en-US" err="1"/>
              <a:t>amet</a:t>
            </a:r>
            <a:r>
              <a:rPr lang="en-US"/>
              <a:t>, </a:t>
            </a:r>
            <a:r>
              <a:rPr lang="en-US" err="1"/>
              <a:t>consetetur</a:t>
            </a:r>
            <a:r>
              <a:rPr lang="en-US"/>
              <a:t> </a:t>
            </a:r>
            <a:r>
              <a:rPr lang="en-US" err="1"/>
              <a:t>sadipscing</a:t>
            </a:r>
            <a:r>
              <a:rPr lang="en-US"/>
              <a:t>.</a:t>
            </a:r>
          </a:p>
        </p:txBody>
      </p:sp>
      <p:sp>
        <p:nvSpPr>
          <p:cNvPr id="59" name="Text Placeholder 22">
            <a:extLst>
              <a:ext uri="{FF2B5EF4-FFF2-40B4-BE49-F238E27FC236}">
                <a16:creationId xmlns:a16="http://schemas.microsoft.com/office/drawing/2014/main" id="{1B4B640B-2C4E-0343-9F1E-1232FE2AB5E2}"/>
              </a:ext>
            </a:extLst>
          </p:cNvPr>
          <p:cNvSpPr>
            <a:spLocks noGrp="1"/>
          </p:cNvSpPr>
          <p:nvPr>
            <p:ph type="body" sz="quarter" idx="38" hasCustomPrompt="1"/>
          </p:nvPr>
        </p:nvSpPr>
        <p:spPr>
          <a:xfrm>
            <a:off x="6755803" y="3577505"/>
            <a:ext cx="1858766" cy="221599"/>
          </a:xfrm>
          <a:prstGeom prst="rect">
            <a:avLst/>
          </a:prstGeom>
        </p:spPr>
        <p:txBody>
          <a:bodyPr wrap="square" lIns="0" tIns="0" rIns="0" bIns="0">
            <a:spAutoFit/>
          </a:bodyPr>
          <a:lstStyle>
            <a:lvl1pPr marL="0" indent="0" algn="l">
              <a:buNone/>
              <a:defRPr sz="1600" b="1" i="0">
                <a:latin typeface="Arial" panose="020B0604020202020204" pitchFamily="34" charset="0"/>
                <a:cs typeface="Arial" panose="020B0604020202020204" pitchFamily="34" charset="0"/>
              </a:defRPr>
            </a:lvl1pPr>
          </a:lstStyle>
          <a:p>
            <a:pPr lvl="0"/>
            <a:r>
              <a:rPr lang="en-US"/>
              <a:t>Lorem ipsum</a:t>
            </a:r>
          </a:p>
        </p:txBody>
      </p:sp>
      <p:sp>
        <p:nvSpPr>
          <p:cNvPr id="2" name="Text Placeholder 7">
            <a:extLst>
              <a:ext uri="{FF2B5EF4-FFF2-40B4-BE49-F238E27FC236}">
                <a16:creationId xmlns:a16="http://schemas.microsoft.com/office/drawing/2014/main" id="{E768F33A-73E8-03F2-CD61-A580681D1877}"/>
              </a:ext>
            </a:extLst>
          </p:cNvPr>
          <p:cNvSpPr>
            <a:spLocks noGrp="1"/>
          </p:cNvSpPr>
          <p:nvPr>
            <p:ph type="body" sz="quarter" idx="24" hasCustomPrompt="1"/>
          </p:nvPr>
        </p:nvSpPr>
        <p:spPr>
          <a:xfrm>
            <a:off x="580662" y="161681"/>
            <a:ext cx="7540625" cy="267859"/>
          </a:xfrm>
          <a:prstGeom prst="rect">
            <a:avLst/>
          </a:prstGeom>
        </p:spPr>
        <p:txBody>
          <a:bodyPr/>
          <a:lstStyle>
            <a:lvl1pPr marL="0" indent="0">
              <a:buNone/>
              <a:defRPr sz="1400" b="1" i="0" cap="all" baseline="0">
                <a:solidFill>
                  <a:schemeClr val="bg1">
                    <a:lumMod val="50000"/>
                  </a:schemeClr>
                </a:solidFill>
                <a:latin typeface="Arial" panose="020B0604020202020204" pitchFamily="34" charset="0"/>
                <a:cs typeface="Arial" panose="020B0604020202020204" pitchFamily="34" charset="0"/>
              </a:defRPr>
            </a:lvl1pPr>
            <a:lvl5pPr marL="1828800" indent="0">
              <a:buNone/>
              <a:defRPr/>
            </a:lvl5pPr>
          </a:lstStyle>
          <a:p>
            <a:pPr lvl="0"/>
            <a:r>
              <a:rPr lang="en-US"/>
              <a:t>Kicker text HERE</a:t>
            </a:r>
          </a:p>
        </p:txBody>
      </p:sp>
    </p:spTree>
    <p:extLst>
      <p:ext uri="{BB962C8B-B14F-4D97-AF65-F5344CB8AC3E}">
        <p14:creationId xmlns:p14="http://schemas.microsoft.com/office/powerpoint/2010/main" val="2542637537"/>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14_Custom Layout">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B5A8422B-B96F-1B4C-880B-6F219A673213}"/>
              </a:ext>
            </a:extLst>
          </p:cNvPr>
          <p:cNvSpPr>
            <a:spLocks noGrp="1"/>
          </p:cNvSpPr>
          <p:nvPr>
            <p:ph type="body" sz="quarter" idx="11" hasCustomPrompt="1"/>
          </p:nvPr>
        </p:nvSpPr>
        <p:spPr>
          <a:xfrm>
            <a:off x="787059" y="2464028"/>
            <a:ext cx="7777820" cy="215444"/>
          </a:xfrm>
          <a:prstGeom prst="rect">
            <a:avLst/>
          </a:prstGeom>
        </p:spPr>
        <p:txBody>
          <a:bodyPr wrap="square" lIns="0" tIns="0" rIns="0" bIns="0">
            <a:spAutoFit/>
          </a:bodyPr>
          <a:lstStyle>
            <a:lvl1pPr marL="0" marR="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lang="de-DE" sz="1400">
                <a:latin typeface="Arial" panose="020B0604020202020204" pitchFamily="34" charset="0"/>
                <a:cs typeface="Arial" panose="020B0604020202020204" pitchFamily="34" charset="0"/>
              </a:defRPr>
            </a:lvl1pPr>
          </a:lstStyle>
          <a:p>
            <a:pPr lvl="0"/>
            <a:r>
              <a:rPr lang="en-US"/>
              <a:t>Lorem ipsum dolor sit </a:t>
            </a:r>
            <a:r>
              <a:rPr lang="en-US" err="1"/>
              <a:t>amet</a:t>
            </a:r>
            <a:r>
              <a:rPr lang="en-US"/>
              <a:t>, </a:t>
            </a:r>
            <a:r>
              <a:rPr lang="en-US" err="1"/>
              <a:t>consetetur</a:t>
            </a:r>
            <a:r>
              <a:rPr lang="en-US"/>
              <a:t> </a:t>
            </a:r>
            <a:r>
              <a:rPr lang="en-US" err="1"/>
              <a:t>sadipscing</a:t>
            </a:r>
            <a:r>
              <a:rPr lang="en-US"/>
              <a:t>.</a:t>
            </a:r>
          </a:p>
        </p:txBody>
      </p:sp>
    </p:spTree>
    <p:extLst>
      <p:ext uri="{BB962C8B-B14F-4D97-AF65-F5344CB8AC3E}">
        <p14:creationId xmlns:p14="http://schemas.microsoft.com/office/powerpoint/2010/main" val="65212273"/>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cSld name="DEFAULT">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355335387"/>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5_Custom Layout">
    <p:spTree>
      <p:nvGrpSpPr>
        <p:cNvPr id="1" name=""/>
        <p:cNvGrpSpPr/>
        <p:nvPr/>
      </p:nvGrpSpPr>
      <p:grpSpPr>
        <a:xfrm>
          <a:off x="0" y="0"/>
          <a:ext cx="0" cy="0"/>
          <a:chOff x="0" y="0"/>
          <a:chExt cx="0" cy="0"/>
        </a:xfrm>
      </p:grpSpPr>
      <p:sp>
        <p:nvSpPr>
          <p:cNvPr id="25" name="Rectangle 24">
            <a:extLst>
              <a:ext uri="{FF2B5EF4-FFF2-40B4-BE49-F238E27FC236}">
                <a16:creationId xmlns:a16="http://schemas.microsoft.com/office/drawing/2014/main" id="{0228781C-DCCD-4A68-8247-CF08DD07CD90}"/>
              </a:ext>
            </a:extLst>
          </p:cNvPr>
          <p:cNvSpPr/>
          <p:nvPr userDrawn="1"/>
        </p:nvSpPr>
        <p:spPr>
          <a:xfrm>
            <a:off x="684188" y="575613"/>
            <a:ext cx="844325" cy="68713"/>
          </a:xfrm>
          <a:prstGeom prst="rect">
            <a:avLst/>
          </a:prstGeom>
          <a:solidFill>
            <a:srgbClr val="A6192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6" name="Title Placeholder 12">
            <a:extLst>
              <a:ext uri="{FF2B5EF4-FFF2-40B4-BE49-F238E27FC236}">
                <a16:creationId xmlns:a16="http://schemas.microsoft.com/office/drawing/2014/main" id="{21204F1D-AC98-43E7-8654-2AB941ED0735}"/>
              </a:ext>
            </a:extLst>
          </p:cNvPr>
          <p:cNvSpPr>
            <a:spLocks noGrp="1"/>
          </p:cNvSpPr>
          <p:nvPr>
            <p:ph type="title" hasCustomPrompt="1"/>
          </p:nvPr>
        </p:nvSpPr>
        <p:spPr>
          <a:xfrm>
            <a:off x="684187" y="790399"/>
            <a:ext cx="7775110" cy="387798"/>
          </a:xfrm>
          <a:prstGeom prst="rect">
            <a:avLst/>
          </a:prstGeom>
        </p:spPr>
        <p:txBody>
          <a:bodyPr vert="horz" wrap="square" lIns="0" tIns="0" rIns="0" bIns="0" rtlCol="0" anchor="t" anchorCtr="0">
            <a:spAutoFit/>
          </a:bodyPr>
          <a:lstStyle>
            <a:lvl1pPr>
              <a:defRPr sz="2800" b="1">
                <a:latin typeface="Arial" panose="020B0604020202020204" pitchFamily="34" charset="0"/>
                <a:cs typeface="Arial" panose="020B0604020202020204" pitchFamily="34" charset="0"/>
              </a:defRPr>
            </a:lvl1pPr>
          </a:lstStyle>
          <a:p>
            <a:pPr lvl="0"/>
            <a:r>
              <a:rPr lang="en-US"/>
              <a:t>Lorem ipsum dolor sit </a:t>
            </a:r>
            <a:r>
              <a:rPr lang="en-US" err="1"/>
              <a:t>amet</a:t>
            </a:r>
            <a:r>
              <a:rPr lang="en-US"/>
              <a:t> </a:t>
            </a:r>
            <a:r>
              <a:rPr lang="en-US" err="1"/>
              <a:t>consectetur</a:t>
            </a:r>
            <a:endParaRPr lang="en-US"/>
          </a:p>
        </p:txBody>
      </p:sp>
      <p:sp>
        <p:nvSpPr>
          <p:cNvPr id="3" name="Text Placeholder 7">
            <a:extLst>
              <a:ext uri="{FF2B5EF4-FFF2-40B4-BE49-F238E27FC236}">
                <a16:creationId xmlns:a16="http://schemas.microsoft.com/office/drawing/2014/main" id="{4839B720-BECD-BC15-A268-675B2D1FB697}"/>
              </a:ext>
            </a:extLst>
          </p:cNvPr>
          <p:cNvSpPr>
            <a:spLocks noGrp="1"/>
          </p:cNvSpPr>
          <p:nvPr>
            <p:ph type="body" sz="quarter" idx="24" hasCustomPrompt="1"/>
          </p:nvPr>
        </p:nvSpPr>
        <p:spPr>
          <a:xfrm>
            <a:off x="580662" y="161681"/>
            <a:ext cx="7540625" cy="267859"/>
          </a:xfrm>
          <a:prstGeom prst="rect">
            <a:avLst/>
          </a:prstGeom>
        </p:spPr>
        <p:txBody>
          <a:bodyPr/>
          <a:lstStyle>
            <a:lvl1pPr marL="0" indent="0">
              <a:buNone/>
              <a:defRPr sz="1400" b="1" i="0" cap="all" baseline="0">
                <a:solidFill>
                  <a:schemeClr val="bg1">
                    <a:lumMod val="50000"/>
                  </a:schemeClr>
                </a:solidFill>
                <a:latin typeface="Arial" panose="020B0604020202020204" pitchFamily="34" charset="0"/>
                <a:cs typeface="Arial" panose="020B0604020202020204" pitchFamily="34" charset="0"/>
              </a:defRPr>
            </a:lvl1pPr>
            <a:lvl5pPr marL="1828800" indent="0">
              <a:buNone/>
              <a:defRPr/>
            </a:lvl5pPr>
          </a:lstStyle>
          <a:p>
            <a:pPr lvl="0"/>
            <a:r>
              <a:rPr lang="en-US"/>
              <a:t>Kicker text HERE</a:t>
            </a:r>
          </a:p>
        </p:txBody>
      </p:sp>
    </p:spTree>
    <p:extLst>
      <p:ext uri="{BB962C8B-B14F-4D97-AF65-F5344CB8AC3E}">
        <p14:creationId xmlns:p14="http://schemas.microsoft.com/office/powerpoint/2010/main" val="196055839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2_Custom Layout">
    <p:bg>
      <p:bgPr>
        <a:solidFill>
          <a:schemeClr val="tx1"/>
        </a:solidFill>
        <a:effectLst/>
      </p:bgPr>
    </p:bg>
    <p:spTree>
      <p:nvGrpSpPr>
        <p:cNvPr id="1" name=""/>
        <p:cNvGrpSpPr/>
        <p:nvPr/>
      </p:nvGrpSpPr>
      <p:grpSpPr>
        <a:xfrm>
          <a:off x="0" y="0"/>
          <a:ext cx="0" cy="0"/>
          <a:chOff x="0" y="0"/>
          <a:chExt cx="0" cy="0"/>
        </a:xfrm>
      </p:grpSpPr>
      <p:sp>
        <p:nvSpPr>
          <p:cNvPr id="4" name="Title Placeholder 12">
            <a:extLst>
              <a:ext uri="{FF2B5EF4-FFF2-40B4-BE49-F238E27FC236}">
                <a16:creationId xmlns:a16="http://schemas.microsoft.com/office/drawing/2014/main" id="{4BE41760-BF68-45DC-ABD3-3A71D5941B16}"/>
              </a:ext>
            </a:extLst>
          </p:cNvPr>
          <p:cNvSpPr>
            <a:spLocks noGrp="1"/>
          </p:cNvSpPr>
          <p:nvPr>
            <p:ph type="title" hasCustomPrompt="1"/>
          </p:nvPr>
        </p:nvSpPr>
        <p:spPr>
          <a:xfrm>
            <a:off x="1209041" y="1908632"/>
            <a:ext cx="6725918" cy="886397"/>
          </a:xfrm>
          <a:prstGeom prst="rect">
            <a:avLst/>
          </a:prstGeom>
        </p:spPr>
        <p:txBody>
          <a:bodyPr vert="horz" wrap="square" lIns="0" tIns="0" rIns="0" bIns="0" rtlCol="0" anchor="t" anchorCtr="0">
            <a:spAutoFit/>
          </a:bodyPr>
          <a:lstStyle>
            <a:lvl1pPr>
              <a:defRPr sz="3200" b="1">
                <a:solidFill>
                  <a:schemeClr val="bg1"/>
                </a:solidFill>
                <a:latin typeface="Arial" panose="020B0604020202020204" pitchFamily="34" charset="0"/>
                <a:cs typeface="Arial" panose="020B0604020202020204" pitchFamily="34" charset="0"/>
              </a:defRPr>
            </a:lvl1pPr>
          </a:lstStyle>
          <a:p>
            <a:pPr lvl="0"/>
            <a:r>
              <a:rPr lang="en-US"/>
              <a:t>Lorem, ipsum dolor sit </a:t>
            </a:r>
            <a:r>
              <a:rPr lang="en-US" err="1"/>
              <a:t>amet</a:t>
            </a:r>
            <a:r>
              <a:rPr lang="en-US"/>
              <a:t> </a:t>
            </a:r>
            <a:r>
              <a:rPr lang="en-US" err="1"/>
              <a:t>consectetur</a:t>
            </a:r>
            <a:r>
              <a:rPr lang="en-US"/>
              <a:t> </a:t>
            </a:r>
            <a:r>
              <a:rPr lang="en-US" err="1"/>
              <a:t>adipisicing</a:t>
            </a:r>
            <a:endParaRPr lang="en-US"/>
          </a:p>
        </p:txBody>
      </p:sp>
      <p:sp>
        <p:nvSpPr>
          <p:cNvPr id="6" name="Rectangle 5">
            <a:extLst>
              <a:ext uri="{FF2B5EF4-FFF2-40B4-BE49-F238E27FC236}">
                <a16:creationId xmlns:a16="http://schemas.microsoft.com/office/drawing/2014/main" id="{4521D40D-B424-4170-9289-857DF1B3FA5A}"/>
              </a:ext>
            </a:extLst>
          </p:cNvPr>
          <p:cNvSpPr/>
          <p:nvPr userDrawn="1"/>
        </p:nvSpPr>
        <p:spPr>
          <a:xfrm>
            <a:off x="1209042" y="1718733"/>
            <a:ext cx="1246292" cy="57964"/>
          </a:xfrm>
          <a:prstGeom prst="rect">
            <a:avLst/>
          </a:prstGeom>
          <a:solidFill>
            <a:srgbClr val="00899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56161292"/>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6_Custom Layout">
    <p:spTree>
      <p:nvGrpSpPr>
        <p:cNvPr id="1" name=""/>
        <p:cNvGrpSpPr/>
        <p:nvPr/>
      </p:nvGrpSpPr>
      <p:grpSpPr>
        <a:xfrm>
          <a:off x="0" y="0"/>
          <a:ext cx="0" cy="0"/>
          <a:chOff x="0" y="0"/>
          <a:chExt cx="0" cy="0"/>
        </a:xfrm>
      </p:grpSpPr>
      <p:sp>
        <p:nvSpPr>
          <p:cNvPr id="25" name="Rectangle 24">
            <a:extLst>
              <a:ext uri="{FF2B5EF4-FFF2-40B4-BE49-F238E27FC236}">
                <a16:creationId xmlns:a16="http://schemas.microsoft.com/office/drawing/2014/main" id="{0228781C-DCCD-4A68-8247-CF08DD07CD90}"/>
              </a:ext>
            </a:extLst>
          </p:cNvPr>
          <p:cNvSpPr/>
          <p:nvPr userDrawn="1"/>
        </p:nvSpPr>
        <p:spPr>
          <a:xfrm>
            <a:off x="684188" y="575613"/>
            <a:ext cx="844325" cy="68713"/>
          </a:xfrm>
          <a:prstGeom prst="rect">
            <a:avLst/>
          </a:prstGeom>
          <a:solidFill>
            <a:srgbClr val="A6192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6" name="Title Placeholder 12">
            <a:extLst>
              <a:ext uri="{FF2B5EF4-FFF2-40B4-BE49-F238E27FC236}">
                <a16:creationId xmlns:a16="http://schemas.microsoft.com/office/drawing/2014/main" id="{21204F1D-AC98-43E7-8654-2AB941ED0735}"/>
              </a:ext>
            </a:extLst>
          </p:cNvPr>
          <p:cNvSpPr>
            <a:spLocks noGrp="1"/>
          </p:cNvSpPr>
          <p:nvPr>
            <p:ph type="title" hasCustomPrompt="1"/>
          </p:nvPr>
        </p:nvSpPr>
        <p:spPr>
          <a:xfrm>
            <a:off x="684187" y="790399"/>
            <a:ext cx="7775110" cy="387798"/>
          </a:xfrm>
          <a:prstGeom prst="rect">
            <a:avLst/>
          </a:prstGeom>
        </p:spPr>
        <p:txBody>
          <a:bodyPr vert="horz" wrap="square" lIns="0" tIns="0" rIns="0" bIns="0" rtlCol="0" anchor="t" anchorCtr="0">
            <a:spAutoFit/>
          </a:bodyPr>
          <a:lstStyle>
            <a:lvl1pPr>
              <a:defRPr sz="2800" b="1">
                <a:latin typeface="Arial" panose="020B0604020202020204" pitchFamily="34" charset="0"/>
                <a:cs typeface="Arial" panose="020B0604020202020204" pitchFamily="34" charset="0"/>
              </a:defRPr>
            </a:lvl1pPr>
          </a:lstStyle>
          <a:p>
            <a:pPr lvl="0"/>
            <a:r>
              <a:rPr lang="en-US"/>
              <a:t>Lorem ipsum dolor sit </a:t>
            </a:r>
            <a:r>
              <a:rPr lang="en-US" err="1"/>
              <a:t>amet</a:t>
            </a:r>
            <a:r>
              <a:rPr lang="en-US"/>
              <a:t> </a:t>
            </a:r>
            <a:r>
              <a:rPr lang="en-US" err="1"/>
              <a:t>consectetur</a:t>
            </a:r>
            <a:endParaRPr lang="en-US"/>
          </a:p>
        </p:txBody>
      </p:sp>
      <p:sp>
        <p:nvSpPr>
          <p:cNvPr id="3" name="Text Placeholder 7">
            <a:extLst>
              <a:ext uri="{FF2B5EF4-FFF2-40B4-BE49-F238E27FC236}">
                <a16:creationId xmlns:a16="http://schemas.microsoft.com/office/drawing/2014/main" id="{4839B720-BECD-BC15-A268-675B2D1FB697}"/>
              </a:ext>
            </a:extLst>
          </p:cNvPr>
          <p:cNvSpPr>
            <a:spLocks noGrp="1"/>
          </p:cNvSpPr>
          <p:nvPr>
            <p:ph type="body" sz="quarter" idx="24" hasCustomPrompt="1"/>
          </p:nvPr>
        </p:nvSpPr>
        <p:spPr>
          <a:xfrm>
            <a:off x="580662" y="161681"/>
            <a:ext cx="7540625" cy="267859"/>
          </a:xfrm>
          <a:prstGeom prst="rect">
            <a:avLst/>
          </a:prstGeom>
        </p:spPr>
        <p:txBody>
          <a:bodyPr/>
          <a:lstStyle>
            <a:lvl1pPr marL="0" indent="0">
              <a:buNone/>
              <a:defRPr sz="1400" b="1" i="0" cap="all" baseline="0">
                <a:solidFill>
                  <a:schemeClr val="bg1">
                    <a:lumMod val="50000"/>
                  </a:schemeClr>
                </a:solidFill>
                <a:latin typeface="Arial" panose="020B0604020202020204" pitchFamily="34" charset="0"/>
                <a:cs typeface="Arial" panose="020B0604020202020204" pitchFamily="34" charset="0"/>
              </a:defRPr>
            </a:lvl1pPr>
            <a:lvl5pPr marL="1828800" indent="0">
              <a:buNone/>
              <a:defRPr/>
            </a:lvl5pPr>
          </a:lstStyle>
          <a:p>
            <a:pPr lvl="0"/>
            <a:r>
              <a:rPr lang="en-US"/>
              <a:t>Kicker text HERE</a:t>
            </a:r>
          </a:p>
        </p:txBody>
      </p:sp>
      <p:sp>
        <p:nvSpPr>
          <p:cNvPr id="2" name="Title Placeholder 12">
            <a:extLst>
              <a:ext uri="{FF2B5EF4-FFF2-40B4-BE49-F238E27FC236}">
                <a16:creationId xmlns:a16="http://schemas.microsoft.com/office/drawing/2014/main" id="{7AA38AA2-3A2F-A021-C89A-FB3E6A4CC713}"/>
              </a:ext>
            </a:extLst>
          </p:cNvPr>
          <p:cNvSpPr txBox="1">
            <a:spLocks/>
          </p:cNvSpPr>
          <p:nvPr userDrawn="1"/>
        </p:nvSpPr>
        <p:spPr>
          <a:xfrm>
            <a:off x="684187" y="1324270"/>
            <a:ext cx="7775110" cy="221599"/>
          </a:xfrm>
          <a:prstGeom prst="rect">
            <a:avLst/>
          </a:prstGeom>
        </p:spPr>
        <p:txBody>
          <a:bodyPr vert="horz" wrap="square" lIns="0" tIns="0" rIns="0" bIns="0" rtlCol="0" anchor="t" anchorCtr="0">
            <a:spAutoFit/>
          </a:bodyPr>
          <a:lstStyle>
            <a:lvl1pPr algn="l" defTabSz="914400" rtl="0" eaLnBrk="1" latinLnBrk="0" hangingPunct="1">
              <a:lnSpc>
                <a:spcPct val="90000"/>
              </a:lnSpc>
              <a:spcBef>
                <a:spcPct val="0"/>
              </a:spcBef>
              <a:buNone/>
              <a:defRPr sz="2800" b="1" kern="1200">
                <a:solidFill>
                  <a:schemeClr val="tx1"/>
                </a:solidFill>
                <a:latin typeface="Arial" panose="020B0604020202020204" pitchFamily="34" charset="0"/>
                <a:ea typeface="+mj-ea"/>
                <a:cs typeface="Arial" panose="020B0604020202020204" pitchFamily="34" charset="0"/>
              </a:defRPr>
            </a:lvl1pPr>
          </a:lstStyle>
          <a:p>
            <a:r>
              <a:rPr lang="en-US" sz="1600"/>
              <a:t>Lorem ipsum dolor sit </a:t>
            </a:r>
            <a:r>
              <a:rPr lang="en-US" sz="1600" err="1"/>
              <a:t>amet</a:t>
            </a:r>
            <a:r>
              <a:rPr lang="en-US" sz="1600"/>
              <a:t> </a:t>
            </a:r>
            <a:r>
              <a:rPr lang="en-US" sz="1600" err="1"/>
              <a:t>consectetur</a:t>
            </a:r>
            <a:endParaRPr lang="en-US" sz="1600"/>
          </a:p>
        </p:txBody>
      </p:sp>
    </p:spTree>
    <p:extLst>
      <p:ext uri="{BB962C8B-B14F-4D97-AF65-F5344CB8AC3E}">
        <p14:creationId xmlns:p14="http://schemas.microsoft.com/office/powerpoint/2010/main" val="3484731562"/>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9_Custom Layout">
    <p:spTree>
      <p:nvGrpSpPr>
        <p:cNvPr id="1" name=""/>
        <p:cNvGrpSpPr/>
        <p:nvPr/>
      </p:nvGrpSpPr>
      <p:grpSpPr>
        <a:xfrm>
          <a:off x="0" y="0"/>
          <a:ext cx="0" cy="0"/>
          <a:chOff x="0" y="0"/>
          <a:chExt cx="0" cy="0"/>
        </a:xfrm>
      </p:grpSpPr>
      <p:sp>
        <p:nvSpPr>
          <p:cNvPr id="25" name="Rectangle 24">
            <a:extLst>
              <a:ext uri="{FF2B5EF4-FFF2-40B4-BE49-F238E27FC236}">
                <a16:creationId xmlns:a16="http://schemas.microsoft.com/office/drawing/2014/main" id="{0228781C-DCCD-4A68-8247-CF08DD07CD90}"/>
              </a:ext>
            </a:extLst>
          </p:cNvPr>
          <p:cNvSpPr/>
          <p:nvPr userDrawn="1"/>
        </p:nvSpPr>
        <p:spPr>
          <a:xfrm>
            <a:off x="684188" y="575613"/>
            <a:ext cx="844325" cy="68713"/>
          </a:xfrm>
          <a:prstGeom prst="rect">
            <a:avLst/>
          </a:prstGeom>
          <a:solidFill>
            <a:srgbClr val="A6192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6" name="Title Placeholder 12">
            <a:extLst>
              <a:ext uri="{FF2B5EF4-FFF2-40B4-BE49-F238E27FC236}">
                <a16:creationId xmlns:a16="http://schemas.microsoft.com/office/drawing/2014/main" id="{21204F1D-AC98-43E7-8654-2AB941ED0735}"/>
              </a:ext>
            </a:extLst>
          </p:cNvPr>
          <p:cNvSpPr>
            <a:spLocks noGrp="1"/>
          </p:cNvSpPr>
          <p:nvPr>
            <p:ph type="title" hasCustomPrompt="1"/>
          </p:nvPr>
        </p:nvSpPr>
        <p:spPr>
          <a:xfrm>
            <a:off x="684187" y="790399"/>
            <a:ext cx="7775110" cy="387798"/>
          </a:xfrm>
          <a:prstGeom prst="rect">
            <a:avLst/>
          </a:prstGeom>
        </p:spPr>
        <p:txBody>
          <a:bodyPr vert="horz" wrap="square" lIns="0" tIns="0" rIns="0" bIns="0" rtlCol="0" anchor="t" anchorCtr="0">
            <a:spAutoFit/>
          </a:bodyPr>
          <a:lstStyle>
            <a:lvl1pPr>
              <a:defRPr sz="2800" b="1">
                <a:latin typeface="Arial" panose="020B0604020202020204" pitchFamily="34" charset="0"/>
                <a:cs typeface="Arial" panose="020B0604020202020204" pitchFamily="34" charset="0"/>
              </a:defRPr>
            </a:lvl1pPr>
          </a:lstStyle>
          <a:p>
            <a:pPr lvl="0"/>
            <a:r>
              <a:rPr lang="en-US"/>
              <a:t>Lorem ipsum dolor sit </a:t>
            </a:r>
            <a:r>
              <a:rPr lang="en-US" err="1"/>
              <a:t>amet</a:t>
            </a:r>
            <a:r>
              <a:rPr lang="en-US"/>
              <a:t> </a:t>
            </a:r>
            <a:r>
              <a:rPr lang="en-US" err="1"/>
              <a:t>consectetur</a:t>
            </a:r>
            <a:endParaRPr lang="en-US"/>
          </a:p>
        </p:txBody>
      </p:sp>
      <p:sp>
        <p:nvSpPr>
          <p:cNvPr id="3" name="Text Placeholder 7">
            <a:extLst>
              <a:ext uri="{FF2B5EF4-FFF2-40B4-BE49-F238E27FC236}">
                <a16:creationId xmlns:a16="http://schemas.microsoft.com/office/drawing/2014/main" id="{4839B720-BECD-BC15-A268-675B2D1FB697}"/>
              </a:ext>
            </a:extLst>
          </p:cNvPr>
          <p:cNvSpPr>
            <a:spLocks noGrp="1"/>
          </p:cNvSpPr>
          <p:nvPr>
            <p:ph type="body" sz="quarter" idx="24" hasCustomPrompt="1"/>
          </p:nvPr>
        </p:nvSpPr>
        <p:spPr>
          <a:xfrm>
            <a:off x="580662" y="161681"/>
            <a:ext cx="7540625" cy="267859"/>
          </a:xfrm>
          <a:prstGeom prst="rect">
            <a:avLst/>
          </a:prstGeom>
        </p:spPr>
        <p:txBody>
          <a:bodyPr/>
          <a:lstStyle>
            <a:lvl1pPr marL="0" indent="0">
              <a:buNone/>
              <a:defRPr sz="1400" b="1" i="0" cap="all" baseline="0">
                <a:solidFill>
                  <a:schemeClr val="bg1">
                    <a:lumMod val="50000"/>
                  </a:schemeClr>
                </a:solidFill>
                <a:latin typeface="Arial" panose="020B0604020202020204" pitchFamily="34" charset="0"/>
                <a:cs typeface="Arial" panose="020B0604020202020204" pitchFamily="34" charset="0"/>
              </a:defRPr>
            </a:lvl1pPr>
            <a:lvl5pPr marL="1828800" indent="0">
              <a:buNone/>
              <a:defRPr/>
            </a:lvl5pPr>
          </a:lstStyle>
          <a:p>
            <a:pPr lvl="0"/>
            <a:r>
              <a:rPr lang="en-US"/>
              <a:t>Kicker text HERE</a:t>
            </a:r>
          </a:p>
        </p:txBody>
      </p:sp>
      <p:sp>
        <p:nvSpPr>
          <p:cNvPr id="4" name="Content Placeholder 4">
            <a:extLst>
              <a:ext uri="{FF2B5EF4-FFF2-40B4-BE49-F238E27FC236}">
                <a16:creationId xmlns:a16="http://schemas.microsoft.com/office/drawing/2014/main" id="{0ED75EE3-2848-4F2F-0871-734442486781}"/>
              </a:ext>
            </a:extLst>
          </p:cNvPr>
          <p:cNvSpPr>
            <a:spLocks noGrp="1"/>
          </p:cNvSpPr>
          <p:nvPr>
            <p:ph sz="quarter" idx="25"/>
          </p:nvPr>
        </p:nvSpPr>
        <p:spPr>
          <a:xfrm>
            <a:off x="684213" y="1324269"/>
            <a:ext cx="7775575" cy="3243618"/>
          </a:xfrm>
          <a:prstGeom prst="rect">
            <a:avLst/>
          </a:prstGeom>
        </p:spPr>
        <p:txBody>
          <a:bodyPr lIns="0" rIns="0"/>
          <a:lstStyle>
            <a:lvl1pPr marL="228600" indent="-228600">
              <a:buClr>
                <a:schemeClr val="accent4"/>
              </a:buClr>
              <a:buFont typeface="Wingdings" pitchFamily="2" charset="2"/>
              <a:buChar char="§"/>
              <a:defRPr sz="1600">
                <a:latin typeface="Arial" panose="020B0604020202020204" pitchFamily="34" charset="0"/>
                <a:cs typeface="Arial" panose="020B0604020202020204" pitchFamily="34" charset="0"/>
              </a:defRPr>
            </a:lvl1pPr>
            <a:lvl2pPr marL="685800" indent="-228600">
              <a:buClr>
                <a:schemeClr val="accent4"/>
              </a:buClr>
              <a:buFont typeface="Wingdings" pitchFamily="2" charset="2"/>
              <a:buChar char="§"/>
              <a:defRPr sz="1600">
                <a:latin typeface="Arial" panose="020B0604020202020204" pitchFamily="34" charset="0"/>
                <a:cs typeface="Arial" panose="020B0604020202020204" pitchFamily="34" charset="0"/>
              </a:defRPr>
            </a:lvl2pPr>
            <a:lvl3pPr marL="1143000" indent="-228600">
              <a:buClr>
                <a:schemeClr val="accent4"/>
              </a:buClr>
              <a:buFont typeface="Wingdings" pitchFamily="2" charset="2"/>
              <a:buChar char="§"/>
              <a:defRPr sz="1600">
                <a:latin typeface="Arial" panose="020B0604020202020204" pitchFamily="34" charset="0"/>
                <a:cs typeface="Arial" panose="020B0604020202020204" pitchFamily="34" charset="0"/>
              </a:defRPr>
            </a:lvl3pPr>
            <a:lvl4pPr marL="1600200" indent="-228600">
              <a:buClr>
                <a:schemeClr val="accent4"/>
              </a:buClr>
              <a:buFont typeface="Wingdings" pitchFamily="2" charset="2"/>
              <a:buChar char="§"/>
              <a:defRPr sz="1600">
                <a:latin typeface="Arial" panose="020B0604020202020204" pitchFamily="34" charset="0"/>
                <a:cs typeface="Arial" panose="020B0604020202020204" pitchFamily="34" charset="0"/>
              </a:defRPr>
            </a:lvl4pPr>
            <a:lvl5pPr marL="2057400" indent="-228600">
              <a:buClr>
                <a:schemeClr val="accent4"/>
              </a:buClr>
              <a:buFont typeface="Wingdings" pitchFamily="2" charset="2"/>
              <a:buChar char="§"/>
              <a:defRPr sz="1600">
                <a:latin typeface="Arial" panose="020B0604020202020204" pitchFamily="34" charset="0"/>
                <a:cs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771904029"/>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E4D5046A-9167-1A47-9CF6-67E07814D8B7}"/>
              </a:ext>
            </a:extLst>
          </p:cNvPr>
          <p:cNvSpPr/>
          <p:nvPr userDrawn="1"/>
        </p:nvSpPr>
        <p:spPr>
          <a:xfrm>
            <a:off x="5122018" y="787935"/>
            <a:ext cx="844325" cy="68713"/>
          </a:xfrm>
          <a:prstGeom prst="rect">
            <a:avLst/>
          </a:prstGeom>
          <a:solidFill>
            <a:srgbClr val="AA182C"/>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000000"/>
              </a:solidFill>
              <a:effectLst/>
              <a:uLnTx/>
              <a:uFillTx/>
              <a:latin typeface="Calibri" panose="020F0502020204030204"/>
              <a:ea typeface="+mn-ea"/>
              <a:cs typeface="+mn-cs"/>
            </a:endParaRPr>
          </a:p>
        </p:txBody>
      </p:sp>
      <p:sp>
        <p:nvSpPr>
          <p:cNvPr id="7" name="Text Placeholder 2">
            <a:extLst>
              <a:ext uri="{FF2B5EF4-FFF2-40B4-BE49-F238E27FC236}">
                <a16:creationId xmlns:a16="http://schemas.microsoft.com/office/drawing/2014/main" id="{2279DBB6-17E5-FE4E-9A68-C662DD068E50}"/>
              </a:ext>
            </a:extLst>
          </p:cNvPr>
          <p:cNvSpPr>
            <a:spLocks noGrp="1"/>
          </p:cNvSpPr>
          <p:nvPr>
            <p:ph type="body" sz="quarter" idx="10" hasCustomPrompt="1"/>
          </p:nvPr>
        </p:nvSpPr>
        <p:spPr>
          <a:xfrm>
            <a:off x="5018889" y="980401"/>
            <a:ext cx="3795101" cy="1235261"/>
          </a:xfrm>
          <a:prstGeom prst="rect">
            <a:avLst/>
          </a:prstGeom>
        </p:spPr>
        <p:txBody>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kumimoji="0" lang="en-US" sz="3200" b="1" i="0" u="none" strike="noStrike" kern="1200" cap="none" spc="0" normalizeH="0" baseline="0" noProof="0" smtClean="0">
                <a:ln>
                  <a:noFill/>
                </a:ln>
                <a:solidFill>
                  <a:srgbClr val="000000"/>
                </a:solidFill>
                <a:effectLst/>
                <a:uLnTx/>
                <a:uFillTx/>
                <a:latin typeface="Arial" panose="020B0604020202020204" pitchFamily="34" charset="0"/>
                <a:cs typeface="Arial" panose="020B0604020202020204" pitchFamily="34" charset="0"/>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2800" b="1" i="0" u="none" strike="noStrike" kern="1200" cap="none" spc="0" normalizeH="0" baseline="0" noProof="0">
                <a:ln>
                  <a:noFill/>
                </a:ln>
                <a:solidFill>
                  <a:srgbClr val="000000"/>
                </a:solidFill>
                <a:effectLst/>
                <a:uLnTx/>
                <a:uFillTx/>
                <a:latin typeface="Arial" panose="020B0604020202020204" pitchFamily="34" charset="0"/>
                <a:ea typeface="+mj-ea"/>
                <a:cs typeface="Arial" panose="020B0604020202020204" pitchFamily="34" charset="0"/>
              </a:rPr>
              <a:t>Lorem Ipsum Dolor Sit </a:t>
            </a:r>
            <a:r>
              <a:rPr kumimoji="0" lang="en-US" sz="2800" b="1" i="0" u="none" strike="noStrike" kern="1200" cap="none" spc="0" normalizeH="0" baseline="0" noProof="0" err="1">
                <a:ln>
                  <a:noFill/>
                </a:ln>
                <a:solidFill>
                  <a:srgbClr val="000000"/>
                </a:solidFill>
                <a:effectLst/>
                <a:uLnTx/>
                <a:uFillTx/>
                <a:latin typeface="Arial" panose="020B0604020202020204" pitchFamily="34" charset="0"/>
                <a:ea typeface="+mj-ea"/>
                <a:cs typeface="Arial" panose="020B0604020202020204" pitchFamily="34" charset="0"/>
              </a:rPr>
              <a:t>Amet</a:t>
            </a:r>
            <a:r>
              <a:rPr kumimoji="0" lang="en-US" sz="2800" b="1" i="0" u="none" strike="noStrike" kern="1200" cap="none" spc="0" normalizeH="0" baseline="0" noProof="0">
                <a:ln>
                  <a:noFill/>
                </a:ln>
                <a:solidFill>
                  <a:srgbClr val="000000"/>
                </a:solidFill>
                <a:effectLst/>
                <a:uLnTx/>
                <a:uFillTx/>
                <a:latin typeface="Arial" panose="020B0604020202020204" pitchFamily="34" charset="0"/>
                <a:ea typeface="+mj-ea"/>
                <a:cs typeface="Arial" panose="020B0604020202020204" pitchFamily="34" charset="0"/>
              </a:rPr>
              <a:t> </a:t>
            </a:r>
            <a:r>
              <a:rPr kumimoji="0" lang="en-US" sz="2800" b="1" i="0" u="none" strike="noStrike" kern="1200" cap="none" spc="0" normalizeH="0" baseline="0" noProof="0" err="1">
                <a:ln>
                  <a:noFill/>
                </a:ln>
                <a:solidFill>
                  <a:srgbClr val="000000"/>
                </a:solidFill>
                <a:effectLst/>
                <a:uLnTx/>
                <a:uFillTx/>
                <a:latin typeface="Arial" panose="020B0604020202020204" pitchFamily="34" charset="0"/>
                <a:ea typeface="+mj-ea"/>
                <a:cs typeface="Arial" panose="020B0604020202020204" pitchFamily="34" charset="0"/>
              </a:rPr>
              <a:t>Consectetur</a:t>
            </a:r>
            <a:br>
              <a:rPr kumimoji="0" lang="en-US" sz="2800" b="1" i="0" u="none" strike="noStrike" kern="1200" cap="none" spc="0" normalizeH="0" baseline="0" noProof="0">
                <a:ln>
                  <a:noFill/>
                </a:ln>
                <a:solidFill>
                  <a:srgbClr val="000000"/>
                </a:solidFill>
                <a:effectLst/>
                <a:uLnTx/>
                <a:uFillTx/>
                <a:latin typeface="Arial" panose="020B0604020202020204" pitchFamily="34" charset="0"/>
                <a:ea typeface="+mj-ea"/>
                <a:cs typeface="Arial" panose="020B0604020202020204" pitchFamily="34" charset="0"/>
              </a:rPr>
            </a:br>
            <a:r>
              <a:rPr kumimoji="0" lang="en-US" sz="2800" b="1" i="0" u="none" strike="noStrike" kern="1200" cap="none" spc="0" normalizeH="0" baseline="0" noProof="0" err="1">
                <a:ln>
                  <a:noFill/>
                </a:ln>
                <a:solidFill>
                  <a:srgbClr val="000000"/>
                </a:solidFill>
                <a:effectLst/>
                <a:uLnTx/>
                <a:uFillTx/>
                <a:latin typeface="Arial" panose="020B0604020202020204" pitchFamily="34" charset="0"/>
                <a:ea typeface="+mj-ea"/>
                <a:cs typeface="Arial" panose="020B0604020202020204" pitchFamily="34" charset="0"/>
              </a:rPr>
              <a:t>Adipisicing</a:t>
            </a:r>
            <a:endParaRPr kumimoji="0" lang="en-US" sz="2800" b="1" i="0" u="none" strike="noStrike" kern="1200" cap="none" spc="0" normalizeH="0" baseline="0" noProof="0">
              <a:ln>
                <a:noFill/>
              </a:ln>
              <a:solidFill>
                <a:srgbClr val="000000"/>
              </a:solidFill>
              <a:effectLst/>
              <a:uLnTx/>
              <a:uFillTx/>
              <a:latin typeface="Arial" panose="020B0604020202020204" pitchFamily="34" charset="0"/>
              <a:ea typeface="+mj-ea"/>
              <a:cs typeface="Arial" panose="020B0604020202020204" pitchFamily="34" charset="0"/>
            </a:endParaRPr>
          </a:p>
        </p:txBody>
      </p:sp>
      <p:sp>
        <p:nvSpPr>
          <p:cNvPr id="8" name="Text Placeholder 2">
            <a:extLst>
              <a:ext uri="{FF2B5EF4-FFF2-40B4-BE49-F238E27FC236}">
                <a16:creationId xmlns:a16="http://schemas.microsoft.com/office/drawing/2014/main" id="{E43ECC0F-F7E1-8C4E-9F7F-B06C17281E55}"/>
              </a:ext>
            </a:extLst>
          </p:cNvPr>
          <p:cNvSpPr>
            <a:spLocks noGrp="1"/>
          </p:cNvSpPr>
          <p:nvPr>
            <p:ph type="body" sz="quarter" idx="22" hasCustomPrompt="1"/>
          </p:nvPr>
        </p:nvSpPr>
        <p:spPr>
          <a:xfrm>
            <a:off x="5122017" y="2339415"/>
            <a:ext cx="3162447" cy="215444"/>
          </a:xfrm>
          <a:prstGeom prst="rect">
            <a:avLst/>
          </a:prstGeom>
        </p:spPr>
        <p:txBody>
          <a:bodyPr wrap="square" lIns="0" tIns="0" rIns="0" bIns="0">
            <a:spAutoFit/>
          </a:bodyPr>
          <a:lstStyle>
            <a:lvl1pPr marL="0" indent="0">
              <a:lnSpc>
                <a:spcPct val="100000"/>
              </a:lnSpc>
              <a:spcBef>
                <a:spcPts val="100"/>
              </a:spcBef>
              <a:buNone/>
              <a:defRPr sz="1400">
                <a:latin typeface="Arial" panose="020B0604020202020204" pitchFamily="34" charset="0"/>
                <a:cs typeface="Arial" panose="020B0604020202020204" pitchFamily="34" charset="0"/>
              </a:defRPr>
            </a:lvl1pPr>
            <a:lvl2pPr marL="457200" indent="0">
              <a:buNone/>
              <a:defRPr sz="3500"/>
            </a:lvl2pPr>
            <a:lvl3pPr marL="914400" indent="0">
              <a:buNone/>
              <a:defRPr sz="3500"/>
            </a:lvl3pPr>
            <a:lvl4pPr marL="1371600" indent="0">
              <a:buNone/>
              <a:defRPr sz="3500"/>
            </a:lvl4pPr>
            <a:lvl5pPr marL="1828800" indent="0">
              <a:buNone/>
              <a:defRPr sz="3500"/>
            </a:lvl5pPr>
          </a:lstStyle>
          <a:p>
            <a:pPr lvl="0"/>
            <a:r>
              <a:rPr lang="en-US"/>
              <a:t>Lorem Ipsum Dolor</a:t>
            </a:r>
          </a:p>
        </p:txBody>
      </p:sp>
      <p:sp>
        <p:nvSpPr>
          <p:cNvPr id="5" name="Text Placeholder 7">
            <a:extLst>
              <a:ext uri="{FF2B5EF4-FFF2-40B4-BE49-F238E27FC236}">
                <a16:creationId xmlns:a16="http://schemas.microsoft.com/office/drawing/2014/main" id="{B2D03ACE-8D52-2A2D-6745-2302DED0C88E}"/>
              </a:ext>
            </a:extLst>
          </p:cNvPr>
          <p:cNvSpPr>
            <a:spLocks noGrp="1"/>
          </p:cNvSpPr>
          <p:nvPr>
            <p:ph type="body" sz="quarter" idx="24" hasCustomPrompt="1"/>
          </p:nvPr>
        </p:nvSpPr>
        <p:spPr>
          <a:xfrm>
            <a:off x="580662" y="161681"/>
            <a:ext cx="7540625" cy="267859"/>
          </a:xfrm>
          <a:prstGeom prst="rect">
            <a:avLst/>
          </a:prstGeom>
        </p:spPr>
        <p:txBody>
          <a:bodyPr/>
          <a:lstStyle>
            <a:lvl1pPr marL="0" indent="0">
              <a:buNone/>
              <a:defRPr sz="1400" b="1" i="0" cap="all" baseline="0">
                <a:solidFill>
                  <a:schemeClr val="bg1">
                    <a:lumMod val="50000"/>
                  </a:schemeClr>
                </a:solidFill>
                <a:latin typeface="Arial" panose="020B0604020202020204" pitchFamily="34" charset="0"/>
                <a:cs typeface="Arial" panose="020B0604020202020204" pitchFamily="34" charset="0"/>
              </a:defRPr>
            </a:lvl1pPr>
            <a:lvl5pPr marL="1828800" indent="0">
              <a:buNone/>
              <a:defRPr/>
            </a:lvl5pPr>
          </a:lstStyle>
          <a:p>
            <a:pPr lvl="0"/>
            <a:r>
              <a:rPr lang="en-US"/>
              <a:t>Kicker text HERE</a:t>
            </a:r>
          </a:p>
        </p:txBody>
      </p:sp>
    </p:spTree>
    <p:extLst>
      <p:ext uri="{BB962C8B-B14F-4D97-AF65-F5344CB8AC3E}">
        <p14:creationId xmlns:p14="http://schemas.microsoft.com/office/powerpoint/2010/main" val="690287946"/>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2_Title Slide">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E4D5046A-9167-1A47-9CF6-67E07814D8B7}"/>
              </a:ext>
            </a:extLst>
          </p:cNvPr>
          <p:cNvSpPr/>
          <p:nvPr userDrawn="1"/>
        </p:nvSpPr>
        <p:spPr>
          <a:xfrm>
            <a:off x="5122018" y="787935"/>
            <a:ext cx="844325" cy="68713"/>
          </a:xfrm>
          <a:prstGeom prst="rect">
            <a:avLst/>
          </a:prstGeom>
          <a:solidFill>
            <a:schemeClr val="accent2"/>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000000"/>
              </a:solidFill>
              <a:effectLst/>
              <a:uLnTx/>
              <a:uFillTx/>
              <a:latin typeface="Calibri" panose="020F0502020204030204"/>
              <a:ea typeface="+mn-ea"/>
              <a:cs typeface="+mn-cs"/>
            </a:endParaRPr>
          </a:p>
        </p:txBody>
      </p:sp>
      <p:sp>
        <p:nvSpPr>
          <p:cNvPr id="7" name="Text Placeholder 2">
            <a:extLst>
              <a:ext uri="{FF2B5EF4-FFF2-40B4-BE49-F238E27FC236}">
                <a16:creationId xmlns:a16="http://schemas.microsoft.com/office/drawing/2014/main" id="{2279DBB6-17E5-FE4E-9A68-C662DD068E50}"/>
              </a:ext>
            </a:extLst>
          </p:cNvPr>
          <p:cNvSpPr>
            <a:spLocks noGrp="1"/>
          </p:cNvSpPr>
          <p:nvPr>
            <p:ph type="body" sz="quarter" idx="10" hasCustomPrompt="1"/>
          </p:nvPr>
        </p:nvSpPr>
        <p:spPr>
          <a:xfrm>
            <a:off x="5018889" y="980401"/>
            <a:ext cx="3795101" cy="1235261"/>
          </a:xfrm>
          <a:prstGeom prst="rect">
            <a:avLst/>
          </a:prstGeom>
        </p:spPr>
        <p:txBody>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kumimoji="0" lang="en-US" sz="3200" b="1" i="0" u="none" strike="noStrike" kern="1200" cap="none" spc="0" normalizeH="0" baseline="0" noProof="0" smtClean="0">
                <a:ln>
                  <a:noFill/>
                </a:ln>
                <a:solidFill>
                  <a:srgbClr val="000000"/>
                </a:solidFill>
                <a:effectLst/>
                <a:uLnTx/>
                <a:uFillTx/>
                <a:latin typeface="Arial" panose="020B0604020202020204" pitchFamily="34" charset="0"/>
                <a:cs typeface="Arial" panose="020B0604020202020204" pitchFamily="34" charset="0"/>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2800" b="1" i="0" u="none" strike="noStrike" kern="1200" cap="none" spc="0" normalizeH="0" baseline="0" noProof="0">
                <a:ln>
                  <a:noFill/>
                </a:ln>
                <a:solidFill>
                  <a:srgbClr val="000000"/>
                </a:solidFill>
                <a:effectLst/>
                <a:uLnTx/>
                <a:uFillTx/>
                <a:latin typeface="Arial" panose="020B0604020202020204" pitchFamily="34" charset="0"/>
                <a:ea typeface="+mj-ea"/>
                <a:cs typeface="Arial" panose="020B0604020202020204" pitchFamily="34" charset="0"/>
              </a:rPr>
              <a:t>Lorem Ipsum Dolor Sit </a:t>
            </a:r>
            <a:r>
              <a:rPr kumimoji="0" lang="en-US" sz="2800" b="1" i="0" u="none" strike="noStrike" kern="1200" cap="none" spc="0" normalizeH="0" baseline="0" noProof="0" err="1">
                <a:ln>
                  <a:noFill/>
                </a:ln>
                <a:solidFill>
                  <a:srgbClr val="000000"/>
                </a:solidFill>
                <a:effectLst/>
                <a:uLnTx/>
                <a:uFillTx/>
                <a:latin typeface="Arial" panose="020B0604020202020204" pitchFamily="34" charset="0"/>
                <a:ea typeface="+mj-ea"/>
                <a:cs typeface="Arial" panose="020B0604020202020204" pitchFamily="34" charset="0"/>
              </a:rPr>
              <a:t>Amet</a:t>
            </a:r>
            <a:r>
              <a:rPr kumimoji="0" lang="en-US" sz="2800" b="1" i="0" u="none" strike="noStrike" kern="1200" cap="none" spc="0" normalizeH="0" baseline="0" noProof="0">
                <a:ln>
                  <a:noFill/>
                </a:ln>
                <a:solidFill>
                  <a:srgbClr val="000000"/>
                </a:solidFill>
                <a:effectLst/>
                <a:uLnTx/>
                <a:uFillTx/>
                <a:latin typeface="Arial" panose="020B0604020202020204" pitchFamily="34" charset="0"/>
                <a:ea typeface="+mj-ea"/>
                <a:cs typeface="Arial" panose="020B0604020202020204" pitchFamily="34" charset="0"/>
              </a:rPr>
              <a:t> </a:t>
            </a:r>
            <a:r>
              <a:rPr kumimoji="0" lang="en-US" sz="2800" b="1" i="0" u="none" strike="noStrike" kern="1200" cap="none" spc="0" normalizeH="0" baseline="0" noProof="0" err="1">
                <a:ln>
                  <a:noFill/>
                </a:ln>
                <a:solidFill>
                  <a:srgbClr val="000000"/>
                </a:solidFill>
                <a:effectLst/>
                <a:uLnTx/>
                <a:uFillTx/>
                <a:latin typeface="Arial" panose="020B0604020202020204" pitchFamily="34" charset="0"/>
                <a:ea typeface="+mj-ea"/>
                <a:cs typeface="Arial" panose="020B0604020202020204" pitchFamily="34" charset="0"/>
              </a:rPr>
              <a:t>Consectetur</a:t>
            </a:r>
            <a:br>
              <a:rPr kumimoji="0" lang="en-US" sz="2800" b="1" i="0" u="none" strike="noStrike" kern="1200" cap="none" spc="0" normalizeH="0" baseline="0" noProof="0">
                <a:ln>
                  <a:noFill/>
                </a:ln>
                <a:solidFill>
                  <a:srgbClr val="000000"/>
                </a:solidFill>
                <a:effectLst/>
                <a:uLnTx/>
                <a:uFillTx/>
                <a:latin typeface="Arial" panose="020B0604020202020204" pitchFamily="34" charset="0"/>
                <a:ea typeface="+mj-ea"/>
                <a:cs typeface="Arial" panose="020B0604020202020204" pitchFamily="34" charset="0"/>
              </a:rPr>
            </a:br>
            <a:r>
              <a:rPr kumimoji="0" lang="en-US" sz="2800" b="1" i="0" u="none" strike="noStrike" kern="1200" cap="none" spc="0" normalizeH="0" baseline="0" noProof="0" err="1">
                <a:ln>
                  <a:noFill/>
                </a:ln>
                <a:solidFill>
                  <a:srgbClr val="000000"/>
                </a:solidFill>
                <a:effectLst/>
                <a:uLnTx/>
                <a:uFillTx/>
                <a:latin typeface="Arial" panose="020B0604020202020204" pitchFamily="34" charset="0"/>
                <a:ea typeface="+mj-ea"/>
                <a:cs typeface="Arial" panose="020B0604020202020204" pitchFamily="34" charset="0"/>
              </a:rPr>
              <a:t>Adipisicing</a:t>
            </a:r>
            <a:endParaRPr kumimoji="0" lang="en-US" sz="2800" b="1" i="0" u="none" strike="noStrike" kern="1200" cap="none" spc="0" normalizeH="0" baseline="0" noProof="0">
              <a:ln>
                <a:noFill/>
              </a:ln>
              <a:solidFill>
                <a:srgbClr val="000000"/>
              </a:solidFill>
              <a:effectLst/>
              <a:uLnTx/>
              <a:uFillTx/>
              <a:latin typeface="Arial" panose="020B0604020202020204" pitchFamily="34" charset="0"/>
              <a:ea typeface="+mj-ea"/>
              <a:cs typeface="Arial" panose="020B0604020202020204" pitchFamily="34" charset="0"/>
            </a:endParaRPr>
          </a:p>
        </p:txBody>
      </p:sp>
      <p:sp>
        <p:nvSpPr>
          <p:cNvPr id="8" name="Text Placeholder 2">
            <a:extLst>
              <a:ext uri="{FF2B5EF4-FFF2-40B4-BE49-F238E27FC236}">
                <a16:creationId xmlns:a16="http://schemas.microsoft.com/office/drawing/2014/main" id="{E43ECC0F-F7E1-8C4E-9F7F-B06C17281E55}"/>
              </a:ext>
            </a:extLst>
          </p:cNvPr>
          <p:cNvSpPr>
            <a:spLocks noGrp="1"/>
          </p:cNvSpPr>
          <p:nvPr>
            <p:ph type="body" sz="quarter" idx="22" hasCustomPrompt="1"/>
          </p:nvPr>
        </p:nvSpPr>
        <p:spPr>
          <a:xfrm>
            <a:off x="5122017" y="2339415"/>
            <a:ext cx="3162447" cy="215444"/>
          </a:xfrm>
          <a:prstGeom prst="rect">
            <a:avLst/>
          </a:prstGeom>
        </p:spPr>
        <p:txBody>
          <a:bodyPr wrap="square" lIns="0" tIns="0" rIns="0" bIns="0">
            <a:spAutoFit/>
          </a:bodyPr>
          <a:lstStyle>
            <a:lvl1pPr marL="0" indent="0">
              <a:lnSpc>
                <a:spcPct val="100000"/>
              </a:lnSpc>
              <a:spcBef>
                <a:spcPts val="100"/>
              </a:spcBef>
              <a:buNone/>
              <a:defRPr sz="1400">
                <a:latin typeface="Arial" panose="020B0604020202020204" pitchFamily="34" charset="0"/>
                <a:cs typeface="Arial" panose="020B0604020202020204" pitchFamily="34" charset="0"/>
              </a:defRPr>
            </a:lvl1pPr>
            <a:lvl2pPr marL="457200" indent="0">
              <a:buNone/>
              <a:defRPr sz="3500"/>
            </a:lvl2pPr>
            <a:lvl3pPr marL="914400" indent="0">
              <a:buNone/>
              <a:defRPr sz="3500"/>
            </a:lvl3pPr>
            <a:lvl4pPr marL="1371600" indent="0">
              <a:buNone/>
              <a:defRPr sz="3500"/>
            </a:lvl4pPr>
            <a:lvl5pPr marL="1828800" indent="0">
              <a:buNone/>
              <a:defRPr sz="3500"/>
            </a:lvl5pPr>
          </a:lstStyle>
          <a:p>
            <a:pPr lvl="0"/>
            <a:r>
              <a:rPr lang="en-US"/>
              <a:t>Lorem Ipsum Dolor</a:t>
            </a:r>
          </a:p>
        </p:txBody>
      </p:sp>
      <p:sp>
        <p:nvSpPr>
          <p:cNvPr id="5" name="Text Placeholder 7">
            <a:extLst>
              <a:ext uri="{FF2B5EF4-FFF2-40B4-BE49-F238E27FC236}">
                <a16:creationId xmlns:a16="http://schemas.microsoft.com/office/drawing/2014/main" id="{B2D03ACE-8D52-2A2D-6745-2302DED0C88E}"/>
              </a:ext>
            </a:extLst>
          </p:cNvPr>
          <p:cNvSpPr>
            <a:spLocks noGrp="1"/>
          </p:cNvSpPr>
          <p:nvPr>
            <p:ph type="body" sz="quarter" idx="24" hasCustomPrompt="1"/>
          </p:nvPr>
        </p:nvSpPr>
        <p:spPr>
          <a:xfrm>
            <a:off x="580662" y="161681"/>
            <a:ext cx="7540625" cy="267859"/>
          </a:xfrm>
          <a:prstGeom prst="rect">
            <a:avLst/>
          </a:prstGeom>
        </p:spPr>
        <p:txBody>
          <a:bodyPr/>
          <a:lstStyle>
            <a:lvl1pPr marL="0" indent="0">
              <a:buNone/>
              <a:defRPr sz="1400" b="1" i="0" cap="all" baseline="0">
                <a:solidFill>
                  <a:schemeClr val="bg1">
                    <a:lumMod val="50000"/>
                  </a:schemeClr>
                </a:solidFill>
                <a:latin typeface="Arial" panose="020B0604020202020204" pitchFamily="34" charset="0"/>
                <a:cs typeface="Arial" panose="020B0604020202020204" pitchFamily="34" charset="0"/>
              </a:defRPr>
            </a:lvl1pPr>
            <a:lvl5pPr marL="1828800" indent="0">
              <a:buNone/>
              <a:defRPr/>
            </a:lvl5pPr>
          </a:lstStyle>
          <a:p>
            <a:pPr lvl="0"/>
            <a:r>
              <a:rPr lang="en-US"/>
              <a:t>Kicker text HERE</a:t>
            </a:r>
          </a:p>
        </p:txBody>
      </p:sp>
    </p:spTree>
    <p:extLst>
      <p:ext uri="{BB962C8B-B14F-4D97-AF65-F5344CB8AC3E}">
        <p14:creationId xmlns:p14="http://schemas.microsoft.com/office/powerpoint/2010/main" val="1607275347"/>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3_Title Slide">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E4D5046A-9167-1A47-9CF6-67E07814D8B7}"/>
              </a:ext>
            </a:extLst>
          </p:cNvPr>
          <p:cNvSpPr/>
          <p:nvPr userDrawn="1"/>
        </p:nvSpPr>
        <p:spPr>
          <a:xfrm>
            <a:off x="5122018" y="787935"/>
            <a:ext cx="844325" cy="68713"/>
          </a:xfrm>
          <a:prstGeom prst="rect">
            <a:avLst/>
          </a:prstGeom>
          <a:solidFill>
            <a:schemeClr val="accent4"/>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000000"/>
              </a:solidFill>
              <a:effectLst/>
              <a:uLnTx/>
              <a:uFillTx/>
              <a:latin typeface="Calibri" panose="020F0502020204030204"/>
              <a:ea typeface="+mn-ea"/>
              <a:cs typeface="+mn-cs"/>
            </a:endParaRPr>
          </a:p>
        </p:txBody>
      </p:sp>
      <p:sp>
        <p:nvSpPr>
          <p:cNvPr id="7" name="Text Placeholder 2">
            <a:extLst>
              <a:ext uri="{FF2B5EF4-FFF2-40B4-BE49-F238E27FC236}">
                <a16:creationId xmlns:a16="http://schemas.microsoft.com/office/drawing/2014/main" id="{2279DBB6-17E5-FE4E-9A68-C662DD068E50}"/>
              </a:ext>
            </a:extLst>
          </p:cNvPr>
          <p:cNvSpPr>
            <a:spLocks noGrp="1"/>
          </p:cNvSpPr>
          <p:nvPr>
            <p:ph type="body" sz="quarter" idx="10" hasCustomPrompt="1"/>
          </p:nvPr>
        </p:nvSpPr>
        <p:spPr>
          <a:xfrm>
            <a:off x="5018889" y="980401"/>
            <a:ext cx="3795101" cy="1235261"/>
          </a:xfrm>
          <a:prstGeom prst="rect">
            <a:avLst/>
          </a:prstGeom>
        </p:spPr>
        <p:txBody>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kumimoji="0" lang="en-US" sz="3200" b="1" i="0" u="none" strike="noStrike" kern="1200" cap="none" spc="0" normalizeH="0" baseline="0" noProof="0" smtClean="0">
                <a:ln>
                  <a:noFill/>
                </a:ln>
                <a:solidFill>
                  <a:srgbClr val="000000"/>
                </a:solidFill>
                <a:effectLst/>
                <a:uLnTx/>
                <a:uFillTx/>
                <a:latin typeface="Arial" panose="020B0604020202020204" pitchFamily="34" charset="0"/>
                <a:cs typeface="Arial" panose="020B0604020202020204" pitchFamily="34" charset="0"/>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2800" b="1" i="0" u="none" strike="noStrike" kern="1200" cap="none" spc="0" normalizeH="0" baseline="0" noProof="0">
                <a:ln>
                  <a:noFill/>
                </a:ln>
                <a:solidFill>
                  <a:srgbClr val="000000"/>
                </a:solidFill>
                <a:effectLst/>
                <a:uLnTx/>
                <a:uFillTx/>
                <a:latin typeface="Arial" panose="020B0604020202020204" pitchFamily="34" charset="0"/>
                <a:ea typeface="+mj-ea"/>
                <a:cs typeface="Arial" panose="020B0604020202020204" pitchFamily="34" charset="0"/>
              </a:rPr>
              <a:t>Lorem Ipsum Dolor Sit </a:t>
            </a:r>
            <a:r>
              <a:rPr kumimoji="0" lang="en-US" sz="2800" b="1" i="0" u="none" strike="noStrike" kern="1200" cap="none" spc="0" normalizeH="0" baseline="0" noProof="0" err="1">
                <a:ln>
                  <a:noFill/>
                </a:ln>
                <a:solidFill>
                  <a:srgbClr val="000000"/>
                </a:solidFill>
                <a:effectLst/>
                <a:uLnTx/>
                <a:uFillTx/>
                <a:latin typeface="Arial" panose="020B0604020202020204" pitchFamily="34" charset="0"/>
                <a:ea typeface="+mj-ea"/>
                <a:cs typeface="Arial" panose="020B0604020202020204" pitchFamily="34" charset="0"/>
              </a:rPr>
              <a:t>Amet</a:t>
            </a:r>
            <a:r>
              <a:rPr kumimoji="0" lang="en-US" sz="2800" b="1" i="0" u="none" strike="noStrike" kern="1200" cap="none" spc="0" normalizeH="0" baseline="0" noProof="0">
                <a:ln>
                  <a:noFill/>
                </a:ln>
                <a:solidFill>
                  <a:srgbClr val="000000"/>
                </a:solidFill>
                <a:effectLst/>
                <a:uLnTx/>
                <a:uFillTx/>
                <a:latin typeface="Arial" panose="020B0604020202020204" pitchFamily="34" charset="0"/>
                <a:ea typeface="+mj-ea"/>
                <a:cs typeface="Arial" panose="020B0604020202020204" pitchFamily="34" charset="0"/>
              </a:rPr>
              <a:t> </a:t>
            </a:r>
            <a:r>
              <a:rPr kumimoji="0" lang="en-US" sz="2800" b="1" i="0" u="none" strike="noStrike" kern="1200" cap="none" spc="0" normalizeH="0" baseline="0" noProof="0" err="1">
                <a:ln>
                  <a:noFill/>
                </a:ln>
                <a:solidFill>
                  <a:srgbClr val="000000"/>
                </a:solidFill>
                <a:effectLst/>
                <a:uLnTx/>
                <a:uFillTx/>
                <a:latin typeface="Arial" panose="020B0604020202020204" pitchFamily="34" charset="0"/>
                <a:ea typeface="+mj-ea"/>
                <a:cs typeface="Arial" panose="020B0604020202020204" pitchFamily="34" charset="0"/>
              </a:rPr>
              <a:t>Consectetur</a:t>
            </a:r>
            <a:br>
              <a:rPr kumimoji="0" lang="en-US" sz="2800" b="1" i="0" u="none" strike="noStrike" kern="1200" cap="none" spc="0" normalizeH="0" baseline="0" noProof="0">
                <a:ln>
                  <a:noFill/>
                </a:ln>
                <a:solidFill>
                  <a:srgbClr val="000000"/>
                </a:solidFill>
                <a:effectLst/>
                <a:uLnTx/>
                <a:uFillTx/>
                <a:latin typeface="Arial" panose="020B0604020202020204" pitchFamily="34" charset="0"/>
                <a:ea typeface="+mj-ea"/>
                <a:cs typeface="Arial" panose="020B0604020202020204" pitchFamily="34" charset="0"/>
              </a:rPr>
            </a:br>
            <a:r>
              <a:rPr kumimoji="0" lang="en-US" sz="2800" b="1" i="0" u="none" strike="noStrike" kern="1200" cap="none" spc="0" normalizeH="0" baseline="0" noProof="0" err="1">
                <a:ln>
                  <a:noFill/>
                </a:ln>
                <a:solidFill>
                  <a:srgbClr val="000000"/>
                </a:solidFill>
                <a:effectLst/>
                <a:uLnTx/>
                <a:uFillTx/>
                <a:latin typeface="Arial" panose="020B0604020202020204" pitchFamily="34" charset="0"/>
                <a:ea typeface="+mj-ea"/>
                <a:cs typeface="Arial" panose="020B0604020202020204" pitchFamily="34" charset="0"/>
              </a:rPr>
              <a:t>Adipisicing</a:t>
            </a:r>
            <a:endParaRPr kumimoji="0" lang="en-US" sz="2800" b="1" i="0" u="none" strike="noStrike" kern="1200" cap="none" spc="0" normalizeH="0" baseline="0" noProof="0">
              <a:ln>
                <a:noFill/>
              </a:ln>
              <a:solidFill>
                <a:srgbClr val="000000"/>
              </a:solidFill>
              <a:effectLst/>
              <a:uLnTx/>
              <a:uFillTx/>
              <a:latin typeface="Arial" panose="020B0604020202020204" pitchFamily="34" charset="0"/>
              <a:ea typeface="+mj-ea"/>
              <a:cs typeface="Arial" panose="020B0604020202020204" pitchFamily="34" charset="0"/>
            </a:endParaRPr>
          </a:p>
        </p:txBody>
      </p:sp>
      <p:sp>
        <p:nvSpPr>
          <p:cNvPr id="8" name="Text Placeholder 2">
            <a:extLst>
              <a:ext uri="{FF2B5EF4-FFF2-40B4-BE49-F238E27FC236}">
                <a16:creationId xmlns:a16="http://schemas.microsoft.com/office/drawing/2014/main" id="{E43ECC0F-F7E1-8C4E-9F7F-B06C17281E55}"/>
              </a:ext>
            </a:extLst>
          </p:cNvPr>
          <p:cNvSpPr>
            <a:spLocks noGrp="1"/>
          </p:cNvSpPr>
          <p:nvPr>
            <p:ph type="body" sz="quarter" idx="22" hasCustomPrompt="1"/>
          </p:nvPr>
        </p:nvSpPr>
        <p:spPr>
          <a:xfrm>
            <a:off x="5122017" y="2339415"/>
            <a:ext cx="3162447" cy="215444"/>
          </a:xfrm>
          <a:prstGeom prst="rect">
            <a:avLst/>
          </a:prstGeom>
        </p:spPr>
        <p:txBody>
          <a:bodyPr wrap="square" lIns="0" tIns="0" rIns="0" bIns="0">
            <a:spAutoFit/>
          </a:bodyPr>
          <a:lstStyle>
            <a:lvl1pPr marL="0" indent="0">
              <a:lnSpc>
                <a:spcPct val="100000"/>
              </a:lnSpc>
              <a:spcBef>
                <a:spcPts val="100"/>
              </a:spcBef>
              <a:buNone/>
              <a:defRPr sz="1400">
                <a:latin typeface="Arial" panose="020B0604020202020204" pitchFamily="34" charset="0"/>
                <a:cs typeface="Arial" panose="020B0604020202020204" pitchFamily="34" charset="0"/>
              </a:defRPr>
            </a:lvl1pPr>
            <a:lvl2pPr marL="457200" indent="0">
              <a:buNone/>
              <a:defRPr sz="3500"/>
            </a:lvl2pPr>
            <a:lvl3pPr marL="914400" indent="0">
              <a:buNone/>
              <a:defRPr sz="3500"/>
            </a:lvl3pPr>
            <a:lvl4pPr marL="1371600" indent="0">
              <a:buNone/>
              <a:defRPr sz="3500"/>
            </a:lvl4pPr>
            <a:lvl5pPr marL="1828800" indent="0">
              <a:buNone/>
              <a:defRPr sz="3500"/>
            </a:lvl5pPr>
          </a:lstStyle>
          <a:p>
            <a:pPr lvl="0"/>
            <a:r>
              <a:rPr lang="en-US"/>
              <a:t>Lorem Ipsum Dolor</a:t>
            </a:r>
          </a:p>
        </p:txBody>
      </p:sp>
      <p:sp>
        <p:nvSpPr>
          <p:cNvPr id="5" name="Text Placeholder 7">
            <a:extLst>
              <a:ext uri="{FF2B5EF4-FFF2-40B4-BE49-F238E27FC236}">
                <a16:creationId xmlns:a16="http://schemas.microsoft.com/office/drawing/2014/main" id="{B2D03ACE-8D52-2A2D-6745-2302DED0C88E}"/>
              </a:ext>
            </a:extLst>
          </p:cNvPr>
          <p:cNvSpPr>
            <a:spLocks noGrp="1"/>
          </p:cNvSpPr>
          <p:nvPr>
            <p:ph type="body" sz="quarter" idx="24" hasCustomPrompt="1"/>
          </p:nvPr>
        </p:nvSpPr>
        <p:spPr>
          <a:xfrm>
            <a:off x="580662" y="161681"/>
            <a:ext cx="7540625" cy="267859"/>
          </a:xfrm>
          <a:prstGeom prst="rect">
            <a:avLst/>
          </a:prstGeom>
        </p:spPr>
        <p:txBody>
          <a:bodyPr/>
          <a:lstStyle>
            <a:lvl1pPr marL="0" indent="0">
              <a:buNone/>
              <a:defRPr sz="1400" b="1" i="0" cap="all" baseline="0">
                <a:solidFill>
                  <a:schemeClr val="bg1">
                    <a:lumMod val="50000"/>
                  </a:schemeClr>
                </a:solidFill>
                <a:latin typeface="Arial" panose="020B0604020202020204" pitchFamily="34" charset="0"/>
                <a:cs typeface="Arial" panose="020B0604020202020204" pitchFamily="34" charset="0"/>
              </a:defRPr>
            </a:lvl1pPr>
            <a:lvl5pPr marL="1828800" indent="0">
              <a:buNone/>
              <a:defRPr/>
            </a:lvl5pPr>
          </a:lstStyle>
          <a:p>
            <a:pPr lvl="0"/>
            <a:r>
              <a:rPr lang="en-US"/>
              <a:t>Kicker text HERE</a:t>
            </a:r>
          </a:p>
        </p:txBody>
      </p:sp>
    </p:spTree>
    <p:extLst>
      <p:ext uri="{BB962C8B-B14F-4D97-AF65-F5344CB8AC3E}">
        <p14:creationId xmlns:p14="http://schemas.microsoft.com/office/powerpoint/2010/main" val="798008946"/>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F694B254-5902-40D8-A65D-C5E77C944B9E}"/>
              </a:ext>
            </a:extLst>
          </p:cNvPr>
          <p:cNvSpPr/>
          <p:nvPr userDrawn="1"/>
        </p:nvSpPr>
        <p:spPr>
          <a:xfrm>
            <a:off x="684187" y="1887685"/>
            <a:ext cx="2156546" cy="2443943"/>
          </a:xfrm>
          <a:prstGeom prst="rect">
            <a:avLst/>
          </a:prstGeom>
          <a:solidFill>
            <a:srgbClr val="A6192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75"/>
          </a:p>
        </p:txBody>
      </p:sp>
      <p:sp>
        <p:nvSpPr>
          <p:cNvPr id="17" name="Rectangle 16">
            <a:extLst>
              <a:ext uri="{FF2B5EF4-FFF2-40B4-BE49-F238E27FC236}">
                <a16:creationId xmlns:a16="http://schemas.microsoft.com/office/drawing/2014/main" id="{FAE3B889-045F-4C5A-BC67-CADAAB336806}"/>
              </a:ext>
            </a:extLst>
          </p:cNvPr>
          <p:cNvSpPr/>
          <p:nvPr userDrawn="1"/>
        </p:nvSpPr>
        <p:spPr>
          <a:xfrm>
            <a:off x="3493469" y="1887685"/>
            <a:ext cx="2156546" cy="2443943"/>
          </a:xfrm>
          <a:prstGeom prst="rect">
            <a:avLst/>
          </a:prstGeom>
          <a:solidFill>
            <a:srgbClr val="A6192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75"/>
          </a:p>
        </p:txBody>
      </p:sp>
      <p:sp>
        <p:nvSpPr>
          <p:cNvPr id="18" name="Rectangle 17">
            <a:extLst>
              <a:ext uri="{FF2B5EF4-FFF2-40B4-BE49-F238E27FC236}">
                <a16:creationId xmlns:a16="http://schemas.microsoft.com/office/drawing/2014/main" id="{33191BF1-0DAB-4751-838F-31C818CACBC0}"/>
              </a:ext>
            </a:extLst>
          </p:cNvPr>
          <p:cNvSpPr/>
          <p:nvPr userDrawn="1"/>
        </p:nvSpPr>
        <p:spPr>
          <a:xfrm>
            <a:off x="6302751" y="1887685"/>
            <a:ext cx="2156546" cy="2443943"/>
          </a:xfrm>
          <a:prstGeom prst="rect">
            <a:avLst/>
          </a:prstGeom>
          <a:solidFill>
            <a:srgbClr val="A6192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75"/>
          </a:p>
        </p:txBody>
      </p:sp>
      <p:sp>
        <p:nvSpPr>
          <p:cNvPr id="19" name="Text Placeholder 4">
            <a:extLst>
              <a:ext uri="{FF2B5EF4-FFF2-40B4-BE49-F238E27FC236}">
                <a16:creationId xmlns:a16="http://schemas.microsoft.com/office/drawing/2014/main" id="{0AE4949E-092C-4FEC-920F-E38686FA04ED}"/>
              </a:ext>
            </a:extLst>
          </p:cNvPr>
          <p:cNvSpPr>
            <a:spLocks noGrp="1"/>
          </p:cNvSpPr>
          <p:nvPr>
            <p:ph type="body" sz="quarter" idx="26" hasCustomPrompt="1"/>
          </p:nvPr>
        </p:nvSpPr>
        <p:spPr>
          <a:xfrm>
            <a:off x="850440" y="2144457"/>
            <a:ext cx="1824038" cy="630237"/>
          </a:xfrm>
          <a:prstGeom prst="rect">
            <a:avLst/>
          </a:prstGeom>
        </p:spPr>
        <p:txBody>
          <a:bodyPr/>
          <a:lstStyle>
            <a:lvl1pPr marL="0" indent="0">
              <a:buNone/>
              <a:defRPr sz="2000" b="1" i="0">
                <a:solidFill>
                  <a:schemeClr val="bg1"/>
                </a:solidFill>
                <a:latin typeface="Arial" panose="020B0604020202020204" pitchFamily="34" charset="0"/>
                <a:cs typeface="Arial" panose="020B0604020202020204" pitchFamily="34" charset="0"/>
              </a:defRPr>
            </a:lvl1pPr>
          </a:lstStyle>
          <a:p>
            <a:pPr lvl="0"/>
            <a:r>
              <a:rPr lang="en-US"/>
              <a:t>CURRENT FRAME</a:t>
            </a:r>
          </a:p>
        </p:txBody>
      </p:sp>
      <p:sp>
        <p:nvSpPr>
          <p:cNvPr id="20" name="Text Placeholder 4">
            <a:extLst>
              <a:ext uri="{FF2B5EF4-FFF2-40B4-BE49-F238E27FC236}">
                <a16:creationId xmlns:a16="http://schemas.microsoft.com/office/drawing/2014/main" id="{8DB5A669-275B-49BB-9A4C-7BBB69F65D9A}"/>
              </a:ext>
            </a:extLst>
          </p:cNvPr>
          <p:cNvSpPr>
            <a:spLocks noGrp="1"/>
          </p:cNvSpPr>
          <p:nvPr>
            <p:ph type="body" sz="quarter" idx="27" hasCustomPrompt="1"/>
          </p:nvPr>
        </p:nvSpPr>
        <p:spPr>
          <a:xfrm>
            <a:off x="850440" y="3109657"/>
            <a:ext cx="1824038" cy="630237"/>
          </a:xfrm>
          <a:prstGeom prst="rect">
            <a:avLst/>
          </a:prstGeom>
        </p:spPr>
        <p:txBody>
          <a:bodyPr/>
          <a:lstStyle>
            <a:lvl1pPr marL="0" indent="0">
              <a:buNone/>
              <a:defRPr sz="1600" b="0" i="0">
                <a:solidFill>
                  <a:schemeClr val="bg1"/>
                </a:solidFill>
                <a:latin typeface="Arial" panose="020B0604020202020204" pitchFamily="34" charset="0"/>
                <a:cs typeface="Arial" panose="020B0604020202020204" pitchFamily="34" charset="0"/>
              </a:defRPr>
            </a:lvl1pPr>
          </a:lstStyle>
          <a:p>
            <a:pPr lvl="0"/>
            <a:r>
              <a:rPr lang="en-US"/>
              <a:t>Lorem ipsum</a:t>
            </a:r>
          </a:p>
        </p:txBody>
      </p:sp>
      <p:sp>
        <p:nvSpPr>
          <p:cNvPr id="21" name="Text Placeholder 4">
            <a:extLst>
              <a:ext uri="{FF2B5EF4-FFF2-40B4-BE49-F238E27FC236}">
                <a16:creationId xmlns:a16="http://schemas.microsoft.com/office/drawing/2014/main" id="{EB8E5D2D-D1A6-430F-AF0C-2A2492A75DBE}"/>
              </a:ext>
            </a:extLst>
          </p:cNvPr>
          <p:cNvSpPr>
            <a:spLocks noGrp="1"/>
          </p:cNvSpPr>
          <p:nvPr>
            <p:ph type="body" sz="quarter" idx="28" hasCustomPrompt="1"/>
          </p:nvPr>
        </p:nvSpPr>
        <p:spPr>
          <a:xfrm>
            <a:off x="3654600" y="2144457"/>
            <a:ext cx="1824038" cy="630237"/>
          </a:xfrm>
          <a:prstGeom prst="rect">
            <a:avLst/>
          </a:prstGeom>
        </p:spPr>
        <p:txBody>
          <a:bodyPr/>
          <a:lstStyle>
            <a:lvl1pPr marL="0" indent="0">
              <a:buNone/>
              <a:defRPr sz="2000" b="1" i="0">
                <a:solidFill>
                  <a:schemeClr val="bg1"/>
                </a:solidFill>
                <a:latin typeface="Arial" panose="020B0604020202020204" pitchFamily="34" charset="0"/>
                <a:cs typeface="Arial" panose="020B0604020202020204" pitchFamily="34" charset="0"/>
              </a:defRPr>
            </a:lvl1pPr>
          </a:lstStyle>
          <a:p>
            <a:pPr lvl="0"/>
            <a:r>
              <a:rPr lang="en-US"/>
              <a:t>CURRENT FRAME</a:t>
            </a:r>
          </a:p>
        </p:txBody>
      </p:sp>
      <p:sp>
        <p:nvSpPr>
          <p:cNvPr id="22" name="Text Placeholder 4">
            <a:extLst>
              <a:ext uri="{FF2B5EF4-FFF2-40B4-BE49-F238E27FC236}">
                <a16:creationId xmlns:a16="http://schemas.microsoft.com/office/drawing/2014/main" id="{9DF8938F-2F74-4282-B3AE-1FC2A85108A8}"/>
              </a:ext>
            </a:extLst>
          </p:cNvPr>
          <p:cNvSpPr>
            <a:spLocks noGrp="1"/>
          </p:cNvSpPr>
          <p:nvPr>
            <p:ph type="body" sz="quarter" idx="29" hasCustomPrompt="1"/>
          </p:nvPr>
        </p:nvSpPr>
        <p:spPr>
          <a:xfrm>
            <a:off x="3654600" y="3109657"/>
            <a:ext cx="1824038" cy="630237"/>
          </a:xfrm>
          <a:prstGeom prst="rect">
            <a:avLst/>
          </a:prstGeom>
        </p:spPr>
        <p:txBody>
          <a:bodyPr/>
          <a:lstStyle>
            <a:lvl1pPr marL="0" indent="0">
              <a:buNone/>
              <a:defRPr sz="1600" b="0" i="0">
                <a:solidFill>
                  <a:schemeClr val="bg1"/>
                </a:solidFill>
                <a:latin typeface="Arial" panose="020B0604020202020204" pitchFamily="34" charset="0"/>
                <a:cs typeface="Arial" panose="020B0604020202020204" pitchFamily="34" charset="0"/>
              </a:defRPr>
            </a:lvl1pPr>
          </a:lstStyle>
          <a:p>
            <a:pPr lvl="0"/>
            <a:r>
              <a:rPr lang="en-US"/>
              <a:t>Lorem ipsum</a:t>
            </a:r>
          </a:p>
        </p:txBody>
      </p:sp>
      <p:sp>
        <p:nvSpPr>
          <p:cNvPr id="23" name="Text Placeholder 4">
            <a:extLst>
              <a:ext uri="{FF2B5EF4-FFF2-40B4-BE49-F238E27FC236}">
                <a16:creationId xmlns:a16="http://schemas.microsoft.com/office/drawing/2014/main" id="{02DFBFD1-4085-4EF0-A9B1-57F77FD5C5D4}"/>
              </a:ext>
            </a:extLst>
          </p:cNvPr>
          <p:cNvSpPr>
            <a:spLocks noGrp="1"/>
          </p:cNvSpPr>
          <p:nvPr>
            <p:ph type="body" sz="quarter" idx="30" hasCustomPrompt="1"/>
          </p:nvPr>
        </p:nvSpPr>
        <p:spPr>
          <a:xfrm>
            <a:off x="6468920" y="2144457"/>
            <a:ext cx="1824038" cy="630237"/>
          </a:xfrm>
          <a:prstGeom prst="rect">
            <a:avLst/>
          </a:prstGeom>
        </p:spPr>
        <p:txBody>
          <a:bodyPr/>
          <a:lstStyle>
            <a:lvl1pPr marL="0" indent="0">
              <a:buNone/>
              <a:defRPr sz="2000" b="1" i="0">
                <a:solidFill>
                  <a:schemeClr val="bg1"/>
                </a:solidFill>
                <a:latin typeface="Arial" panose="020B0604020202020204" pitchFamily="34" charset="0"/>
                <a:cs typeface="Arial" panose="020B0604020202020204" pitchFamily="34" charset="0"/>
              </a:defRPr>
            </a:lvl1pPr>
          </a:lstStyle>
          <a:p>
            <a:pPr lvl="0"/>
            <a:r>
              <a:rPr lang="en-US"/>
              <a:t>CURRENT FRAME</a:t>
            </a:r>
          </a:p>
        </p:txBody>
      </p:sp>
      <p:sp>
        <p:nvSpPr>
          <p:cNvPr id="24" name="Text Placeholder 4">
            <a:extLst>
              <a:ext uri="{FF2B5EF4-FFF2-40B4-BE49-F238E27FC236}">
                <a16:creationId xmlns:a16="http://schemas.microsoft.com/office/drawing/2014/main" id="{62DC5B25-12AF-4F44-A3DE-8FDE93430BCC}"/>
              </a:ext>
            </a:extLst>
          </p:cNvPr>
          <p:cNvSpPr>
            <a:spLocks noGrp="1"/>
          </p:cNvSpPr>
          <p:nvPr>
            <p:ph type="body" sz="quarter" idx="31" hasCustomPrompt="1"/>
          </p:nvPr>
        </p:nvSpPr>
        <p:spPr>
          <a:xfrm>
            <a:off x="6468920" y="3109657"/>
            <a:ext cx="1824038" cy="630237"/>
          </a:xfrm>
          <a:prstGeom prst="rect">
            <a:avLst/>
          </a:prstGeom>
        </p:spPr>
        <p:txBody>
          <a:bodyPr/>
          <a:lstStyle>
            <a:lvl1pPr marL="0" indent="0">
              <a:buNone/>
              <a:defRPr sz="1600" b="0" i="0">
                <a:solidFill>
                  <a:schemeClr val="bg1"/>
                </a:solidFill>
                <a:latin typeface="Arial" panose="020B0604020202020204" pitchFamily="34" charset="0"/>
                <a:cs typeface="Arial" panose="020B0604020202020204" pitchFamily="34" charset="0"/>
              </a:defRPr>
            </a:lvl1pPr>
          </a:lstStyle>
          <a:p>
            <a:pPr lvl="0"/>
            <a:r>
              <a:rPr lang="en-US"/>
              <a:t>Lorem ipsum</a:t>
            </a:r>
          </a:p>
        </p:txBody>
      </p:sp>
      <p:sp>
        <p:nvSpPr>
          <p:cNvPr id="26" name="Title Placeholder 12">
            <a:extLst>
              <a:ext uri="{FF2B5EF4-FFF2-40B4-BE49-F238E27FC236}">
                <a16:creationId xmlns:a16="http://schemas.microsoft.com/office/drawing/2014/main" id="{21204F1D-AC98-43E7-8654-2AB941ED0735}"/>
              </a:ext>
            </a:extLst>
          </p:cNvPr>
          <p:cNvSpPr>
            <a:spLocks noGrp="1"/>
          </p:cNvSpPr>
          <p:nvPr>
            <p:ph type="title" hasCustomPrompt="1"/>
          </p:nvPr>
        </p:nvSpPr>
        <p:spPr>
          <a:xfrm>
            <a:off x="684187" y="790399"/>
            <a:ext cx="7775110" cy="775597"/>
          </a:xfrm>
          <a:prstGeom prst="rect">
            <a:avLst/>
          </a:prstGeom>
        </p:spPr>
        <p:txBody>
          <a:bodyPr vert="horz" wrap="square" lIns="0" tIns="0" rIns="0" bIns="0" rtlCol="0" anchor="t" anchorCtr="0">
            <a:spAutoFit/>
          </a:bodyPr>
          <a:lstStyle>
            <a:lvl1pPr>
              <a:defRPr sz="2800" b="1">
                <a:latin typeface="Arial" panose="020B0604020202020204" pitchFamily="34" charset="0"/>
                <a:cs typeface="Arial" panose="020B0604020202020204" pitchFamily="34" charset="0"/>
              </a:defRPr>
            </a:lvl1pPr>
          </a:lstStyle>
          <a:p>
            <a:pPr lvl="0"/>
            <a:r>
              <a:rPr lang="en-US"/>
              <a:t>Lorem ipsum dolor sit </a:t>
            </a:r>
            <a:r>
              <a:rPr lang="en-US" err="1"/>
              <a:t>amet</a:t>
            </a:r>
            <a:r>
              <a:rPr lang="en-US"/>
              <a:t> </a:t>
            </a:r>
            <a:r>
              <a:rPr lang="en-US" err="1"/>
              <a:t>consectetur</a:t>
            </a:r>
            <a:br>
              <a:rPr lang="en-US"/>
            </a:br>
            <a:r>
              <a:rPr lang="en-US" err="1"/>
              <a:t>adipisicing</a:t>
            </a:r>
            <a:endParaRPr lang="en-US"/>
          </a:p>
        </p:txBody>
      </p:sp>
      <p:sp>
        <p:nvSpPr>
          <p:cNvPr id="27" name="Text Placeholder 7">
            <a:extLst>
              <a:ext uri="{FF2B5EF4-FFF2-40B4-BE49-F238E27FC236}">
                <a16:creationId xmlns:a16="http://schemas.microsoft.com/office/drawing/2014/main" id="{DBD9C579-5956-B949-A4A5-65F7D5D8BCAB}"/>
              </a:ext>
            </a:extLst>
          </p:cNvPr>
          <p:cNvSpPr>
            <a:spLocks noGrp="1"/>
          </p:cNvSpPr>
          <p:nvPr>
            <p:ph type="body" sz="quarter" idx="24" hasCustomPrompt="1"/>
          </p:nvPr>
        </p:nvSpPr>
        <p:spPr>
          <a:xfrm>
            <a:off x="580662" y="161681"/>
            <a:ext cx="7540625" cy="267859"/>
          </a:xfrm>
          <a:prstGeom prst="rect">
            <a:avLst/>
          </a:prstGeom>
        </p:spPr>
        <p:txBody>
          <a:bodyPr/>
          <a:lstStyle>
            <a:lvl1pPr marL="0" indent="0">
              <a:buNone/>
              <a:defRPr sz="1400" b="1" i="0" cap="all" baseline="0">
                <a:solidFill>
                  <a:schemeClr val="bg1">
                    <a:lumMod val="50000"/>
                  </a:schemeClr>
                </a:solidFill>
                <a:latin typeface="Arial" panose="020B0604020202020204" pitchFamily="34" charset="0"/>
                <a:cs typeface="Arial" panose="020B0604020202020204" pitchFamily="34" charset="0"/>
              </a:defRPr>
            </a:lvl1pPr>
            <a:lvl5pPr marL="1828800" indent="0">
              <a:buNone/>
              <a:defRPr/>
            </a:lvl5pPr>
          </a:lstStyle>
          <a:p>
            <a:pPr lvl="0"/>
            <a:r>
              <a:rPr lang="en-US"/>
              <a:t>Kicker text HERE</a:t>
            </a:r>
          </a:p>
        </p:txBody>
      </p:sp>
      <p:sp>
        <p:nvSpPr>
          <p:cNvPr id="2" name="Rectangle 1">
            <a:extLst>
              <a:ext uri="{FF2B5EF4-FFF2-40B4-BE49-F238E27FC236}">
                <a16:creationId xmlns:a16="http://schemas.microsoft.com/office/drawing/2014/main" id="{5C6F2C0D-3B74-04B0-5222-684F7BCD7EAF}"/>
              </a:ext>
            </a:extLst>
          </p:cNvPr>
          <p:cNvSpPr/>
          <p:nvPr userDrawn="1"/>
        </p:nvSpPr>
        <p:spPr>
          <a:xfrm>
            <a:off x="684188" y="575613"/>
            <a:ext cx="844325" cy="68713"/>
          </a:xfrm>
          <a:prstGeom prst="rect">
            <a:avLst/>
          </a:prstGeom>
          <a:solidFill>
            <a:srgbClr val="A6192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489052796"/>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11_Custom Layout">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F694B254-5902-40D8-A65D-C5E77C944B9E}"/>
              </a:ext>
            </a:extLst>
          </p:cNvPr>
          <p:cNvSpPr/>
          <p:nvPr userDrawn="1"/>
        </p:nvSpPr>
        <p:spPr>
          <a:xfrm>
            <a:off x="684187" y="1887685"/>
            <a:ext cx="2156546" cy="2443943"/>
          </a:xfrm>
          <a:prstGeom prst="rect">
            <a:avLst/>
          </a:prstGeom>
          <a:solidFill>
            <a:srgbClr val="A6192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75"/>
          </a:p>
        </p:txBody>
      </p:sp>
      <p:sp>
        <p:nvSpPr>
          <p:cNvPr id="17" name="Rectangle 16">
            <a:extLst>
              <a:ext uri="{FF2B5EF4-FFF2-40B4-BE49-F238E27FC236}">
                <a16:creationId xmlns:a16="http://schemas.microsoft.com/office/drawing/2014/main" id="{FAE3B889-045F-4C5A-BC67-CADAAB336806}"/>
              </a:ext>
            </a:extLst>
          </p:cNvPr>
          <p:cNvSpPr/>
          <p:nvPr userDrawn="1"/>
        </p:nvSpPr>
        <p:spPr>
          <a:xfrm>
            <a:off x="3493469" y="1887685"/>
            <a:ext cx="2156546" cy="2443943"/>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75"/>
          </a:p>
        </p:txBody>
      </p:sp>
      <p:sp>
        <p:nvSpPr>
          <p:cNvPr id="18" name="Rectangle 17">
            <a:extLst>
              <a:ext uri="{FF2B5EF4-FFF2-40B4-BE49-F238E27FC236}">
                <a16:creationId xmlns:a16="http://schemas.microsoft.com/office/drawing/2014/main" id="{33191BF1-0DAB-4751-838F-31C818CACBC0}"/>
              </a:ext>
            </a:extLst>
          </p:cNvPr>
          <p:cNvSpPr/>
          <p:nvPr userDrawn="1"/>
        </p:nvSpPr>
        <p:spPr>
          <a:xfrm>
            <a:off x="6302751" y="1887685"/>
            <a:ext cx="2156546" cy="2443943"/>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75"/>
          </a:p>
        </p:txBody>
      </p:sp>
      <p:sp>
        <p:nvSpPr>
          <p:cNvPr id="19" name="Text Placeholder 4">
            <a:extLst>
              <a:ext uri="{FF2B5EF4-FFF2-40B4-BE49-F238E27FC236}">
                <a16:creationId xmlns:a16="http://schemas.microsoft.com/office/drawing/2014/main" id="{0AE4949E-092C-4FEC-920F-E38686FA04ED}"/>
              </a:ext>
            </a:extLst>
          </p:cNvPr>
          <p:cNvSpPr>
            <a:spLocks noGrp="1"/>
          </p:cNvSpPr>
          <p:nvPr>
            <p:ph type="body" sz="quarter" idx="26" hasCustomPrompt="1"/>
          </p:nvPr>
        </p:nvSpPr>
        <p:spPr>
          <a:xfrm>
            <a:off x="850440" y="2144457"/>
            <a:ext cx="1824038" cy="630237"/>
          </a:xfrm>
          <a:prstGeom prst="rect">
            <a:avLst/>
          </a:prstGeom>
        </p:spPr>
        <p:txBody>
          <a:bodyPr/>
          <a:lstStyle>
            <a:lvl1pPr marL="0" indent="0">
              <a:buNone/>
              <a:defRPr sz="2000" b="1" i="0">
                <a:solidFill>
                  <a:schemeClr val="bg1"/>
                </a:solidFill>
                <a:latin typeface="Arial" panose="020B0604020202020204" pitchFamily="34" charset="0"/>
                <a:cs typeface="Arial" panose="020B0604020202020204" pitchFamily="34" charset="0"/>
              </a:defRPr>
            </a:lvl1pPr>
          </a:lstStyle>
          <a:p>
            <a:pPr lvl="0"/>
            <a:r>
              <a:rPr lang="en-US"/>
              <a:t>CURRENT FRAME</a:t>
            </a:r>
          </a:p>
        </p:txBody>
      </p:sp>
      <p:sp>
        <p:nvSpPr>
          <p:cNvPr id="20" name="Text Placeholder 4">
            <a:extLst>
              <a:ext uri="{FF2B5EF4-FFF2-40B4-BE49-F238E27FC236}">
                <a16:creationId xmlns:a16="http://schemas.microsoft.com/office/drawing/2014/main" id="{8DB5A669-275B-49BB-9A4C-7BBB69F65D9A}"/>
              </a:ext>
            </a:extLst>
          </p:cNvPr>
          <p:cNvSpPr>
            <a:spLocks noGrp="1"/>
          </p:cNvSpPr>
          <p:nvPr>
            <p:ph type="body" sz="quarter" idx="27" hasCustomPrompt="1"/>
          </p:nvPr>
        </p:nvSpPr>
        <p:spPr>
          <a:xfrm>
            <a:off x="850440" y="3109657"/>
            <a:ext cx="1824038" cy="630237"/>
          </a:xfrm>
          <a:prstGeom prst="rect">
            <a:avLst/>
          </a:prstGeom>
        </p:spPr>
        <p:txBody>
          <a:bodyPr/>
          <a:lstStyle>
            <a:lvl1pPr marL="0" indent="0">
              <a:buNone/>
              <a:defRPr sz="1600" b="0" i="0">
                <a:solidFill>
                  <a:schemeClr val="bg1"/>
                </a:solidFill>
                <a:latin typeface="Arial" panose="020B0604020202020204" pitchFamily="34" charset="0"/>
                <a:cs typeface="Arial" panose="020B0604020202020204" pitchFamily="34" charset="0"/>
              </a:defRPr>
            </a:lvl1pPr>
          </a:lstStyle>
          <a:p>
            <a:pPr lvl="0"/>
            <a:r>
              <a:rPr lang="en-US"/>
              <a:t>Lorem ipsum</a:t>
            </a:r>
          </a:p>
        </p:txBody>
      </p:sp>
      <p:sp>
        <p:nvSpPr>
          <p:cNvPr id="21" name="Text Placeholder 4">
            <a:extLst>
              <a:ext uri="{FF2B5EF4-FFF2-40B4-BE49-F238E27FC236}">
                <a16:creationId xmlns:a16="http://schemas.microsoft.com/office/drawing/2014/main" id="{EB8E5D2D-D1A6-430F-AF0C-2A2492A75DBE}"/>
              </a:ext>
            </a:extLst>
          </p:cNvPr>
          <p:cNvSpPr>
            <a:spLocks noGrp="1"/>
          </p:cNvSpPr>
          <p:nvPr>
            <p:ph type="body" sz="quarter" idx="28" hasCustomPrompt="1"/>
          </p:nvPr>
        </p:nvSpPr>
        <p:spPr>
          <a:xfrm>
            <a:off x="3654600" y="2144457"/>
            <a:ext cx="1824038" cy="630237"/>
          </a:xfrm>
          <a:prstGeom prst="rect">
            <a:avLst/>
          </a:prstGeom>
        </p:spPr>
        <p:txBody>
          <a:bodyPr/>
          <a:lstStyle>
            <a:lvl1pPr marL="0" indent="0">
              <a:buNone/>
              <a:defRPr sz="2000" b="1" i="0">
                <a:solidFill>
                  <a:schemeClr val="bg1"/>
                </a:solidFill>
                <a:latin typeface="Arial" panose="020B0604020202020204" pitchFamily="34" charset="0"/>
                <a:cs typeface="Arial" panose="020B0604020202020204" pitchFamily="34" charset="0"/>
              </a:defRPr>
            </a:lvl1pPr>
          </a:lstStyle>
          <a:p>
            <a:pPr lvl="0"/>
            <a:r>
              <a:rPr lang="en-US"/>
              <a:t>CURRENT FRAME</a:t>
            </a:r>
          </a:p>
        </p:txBody>
      </p:sp>
      <p:sp>
        <p:nvSpPr>
          <p:cNvPr id="22" name="Text Placeholder 4">
            <a:extLst>
              <a:ext uri="{FF2B5EF4-FFF2-40B4-BE49-F238E27FC236}">
                <a16:creationId xmlns:a16="http://schemas.microsoft.com/office/drawing/2014/main" id="{9DF8938F-2F74-4282-B3AE-1FC2A85108A8}"/>
              </a:ext>
            </a:extLst>
          </p:cNvPr>
          <p:cNvSpPr>
            <a:spLocks noGrp="1"/>
          </p:cNvSpPr>
          <p:nvPr>
            <p:ph type="body" sz="quarter" idx="29" hasCustomPrompt="1"/>
          </p:nvPr>
        </p:nvSpPr>
        <p:spPr>
          <a:xfrm>
            <a:off x="3654600" y="3109657"/>
            <a:ext cx="1824038" cy="630237"/>
          </a:xfrm>
          <a:prstGeom prst="rect">
            <a:avLst/>
          </a:prstGeom>
        </p:spPr>
        <p:txBody>
          <a:bodyPr/>
          <a:lstStyle>
            <a:lvl1pPr marL="0" indent="0">
              <a:buNone/>
              <a:defRPr sz="1600" b="0" i="0">
                <a:solidFill>
                  <a:schemeClr val="bg1"/>
                </a:solidFill>
                <a:latin typeface="Arial" panose="020B0604020202020204" pitchFamily="34" charset="0"/>
                <a:cs typeface="Arial" panose="020B0604020202020204" pitchFamily="34" charset="0"/>
              </a:defRPr>
            </a:lvl1pPr>
          </a:lstStyle>
          <a:p>
            <a:pPr lvl="0"/>
            <a:r>
              <a:rPr lang="en-US"/>
              <a:t>Lorem ipsum</a:t>
            </a:r>
          </a:p>
        </p:txBody>
      </p:sp>
      <p:sp>
        <p:nvSpPr>
          <p:cNvPr id="23" name="Text Placeholder 4">
            <a:extLst>
              <a:ext uri="{FF2B5EF4-FFF2-40B4-BE49-F238E27FC236}">
                <a16:creationId xmlns:a16="http://schemas.microsoft.com/office/drawing/2014/main" id="{02DFBFD1-4085-4EF0-A9B1-57F77FD5C5D4}"/>
              </a:ext>
            </a:extLst>
          </p:cNvPr>
          <p:cNvSpPr>
            <a:spLocks noGrp="1"/>
          </p:cNvSpPr>
          <p:nvPr>
            <p:ph type="body" sz="quarter" idx="30" hasCustomPrompt="1"/>
          </p:nvPr>
        </p:nvSpPr>
        <p:spPr>
          <a:xfrm>
            <a:off x="6468920" y="2144457"/>
            <a:ext cx="1824038" cy="630237"/>
          </a:xfrm>
          <a:prstGeom prst="rect">
            <a:avLst/>
          </a:prstGeom>
        </p:spPr>
        <p:txBody>
          <a:bodyPr/>
          <a:lstStyle>
            <a:lvl1pPr marL="0" indent="0">
              <a:buNone/>
              <a:defRPr sz="2000" b="1" i="0">
                <a:solidFill>
                  <a:schemeClr val="bg1"/>
                </a:solidFill>
                <a:latin typeface="Arial" panose="020B0604020202020204" pitchFamily="34" charset="0"/>
                <a:cs typeface="Arial" panose="020B0604020202020204" pitchFamily="34" charset="0"/>
              </a:defRPr>
            </a:lvl1pPr>
          </a:lstStyle>
          <a:p>
            <a:pPr lvl="0"/>
            <a:r>
              <a:rPr lang="en-US"/>
              <a:t>CURRENT FRAME</a:t>
            </a:r>
          </a:p>
        </p:txBody>
      </p:sp>
      <p:sp>
        <p:nvSpPr>
          <p:cNvPr id="24" name="Text Placeholder 4">
            <a:extLst>
              <a:ext uri="{FF2B5EF4-FFF2-40B4-BE49-F238E27FC236}">
                <a16:creationId xmlns:a16="http://schemas.microsoft.com/office/drawing/2014/main" id="{62DC5B25-12AF-4F44-A3DE-8FDE93430BCC}"/>
              </a:ext>
            </a:extLst>
          </p:cNvPr>
          <p:cNvSpPr>
            <a:spLocks noGrp="1"/>
          </p:cNvSpPr>
          <p:nvPr>
            <p:ph type="body" sz="quarter" idx="31" hasCustomPrompt="1"/>
          </p:nvPr>
        </p:nvSpPr>
        <p:spPr>
          <a:xfrm>
            <a:off x="6468920" y="3109657"/>
            <a:ext cx="1824038" cy="630237"/>
          </a:xfrm>
          <a:prstGeom prst="rect">
            <a:avLst/>
          </a:prstGeom>
        </p:spPr>
        <p:txBody>
          <a:bodyPr/>
          <a:lstStyle>
            <a:lvl1pPr marL="0" indent="0">
              <a:buNone/>
              <a:defRPr sz="1600" b="0" i="0">
                <a:solidFill>
                  <a:schemeClr val="bg1"/>
                </a:solidFill>
                <a:latin typeface="Arial" panose="020B0604020202020204" pitchFamily="34" charset="0"/>
                <a:cs typeface="Arial" panose="020B0604020202020204" pitchFamily="34" charset="0"/>
              </a:defRPr>
            </a:lvl1pPr>
          </a:lstStyle>
          <a:p>
            <a:pPr lvl="0"/>
            <a:r>
              <a:rPr lang="en-US"/>
              <a:t>Lorem ipsum</a:t>
            </a:r>
          </a:p>
        </p:txBody>
      </p:sp>
      <p:sp>
        <p:nvSpPr>
          <p:cNvPr id="26" name="Title Placeholder 12">
            <a:extLst>
              <a:ext uri="{FF2B5EF4-FFF2-40B4-BE49-F238E27FC236}">
                <a16:creationId xmlns:a16="http://schemas.microsoft.com/office/drawing/2014/main" id="{21204F1D-AC98-43E7-8654-2AB941ED0735}"/>
              </a:ext>
            </a:extLst>
          </p:cNvPr>
          <p:cNvSpPr>
            <a:spLocks noGrp="1"/>
          </p:cNvSpPr>
          <p:nvPr>
            <p:ph type="title" hasCustomPrompt="1"/>
          </p:nvPr>
        </p:nvSpPr>
        <p:spPr>
          <a:xfrm>
            <a:off x="684187" y="790399"/>
            <a:ext cx="7775110" cy="775597"/>
          </a:xfrm>
          <a:prstGeom prst="rect">
            <a:avLst/>
          </a:prstGeom>
        </p:spPr>
        <p:txBody>
          <a:bodyPr vert="horz" wrap="square" lIns="0" tIns="0" rIns="0" bIns="0" rtlCol="0" anchor="t" anchorCtr="0">
            <a:spAutoFit/>
          </a:bodyPr>
          <a:lstStyle>
            <a:lvl1pPr>
              <a:defRPr sz="2800" b="1">
                <a:latin typeface="Arial" panose="020B0604020202020204" pitchFamily="34" charset="0"/>
                <a:cs typeface="Arial" panose="020B0604020202020204" pitchFamily="34" charset="0"/>
              </a:defRPr>
            </a:lvl1pPr>
          </a:lstStyle>
          <a:p>
            <a:pPr lvl="0"/>
            <a:r>
              <a:rPr lang="en-US"/>
              <a:t>Lorem ipsum dolor sit </a:t>
            </a:r>
            <a:r>
              <a:rPr lang="en-US" err="1"/>
              <a:t>amet</a:t>
            </a:r>
            <a:r>
              <a:rPr lang="en-US"/>
              <a:t> </a:t>
            </a:r>
            <a:r>
              <a:rPr lang="en-US" err="1"/>
              <a:t>consectetur</a:t>
            </a:r>
            <a:br>
              <a:rPr lang="en-US"/>
            </a:br>
            <a:r>
              <a:rPr lang="en-US" err="1"/>
              <a:t>adipisicing</a:t>
            </a:r>
            <a:endParaRPr lang="en-US"/>
          </a:p>
        </p:txBody>
      </p:sp>
      <p:sp>
        <p:nvSpPr>
          <p:cNvPr id="27" name="Text Placeholder 7">
            <a:extLst>
              <a:ext uri="{FF2B5EF4-FFF2-40B4-BE49-F238E27FC236}">
                <a16:creationId xmlns:a16="http://schemas.microsoft.com/office/drawing/2014/main" id="{DBD9C579-5956-B949-A4A5-65F7D5D8BCAB}"/>
              </a:ext>
            </a:extLst>
          </p:cNvPr>
          <p:cNvSpPr>
            <a:spLocks noGrp="1"/>
          </p:cNvSpPr>
          <p:nvPr>
            <p:ph type="body" sz="quarter" idx="24" hasCustomPrompt="1"/>
          </p:nvPr>
        </p:nvSpPr>
        <p:spPr>
          <a:xfrm>
            <a:off x="580662" y="161681"/>
            <a:ext cx="7540625" cy="267859"/>
          </a:xfrm>
          <a:prstGeom prst="rect">
            <a:avLst/>
          </a:prstGeom>
        </p:spPr>
        <p:txBody>
          <a:bodyPr/>
          <a:lstStyle>
            <a:lvl1pPr marL="0" indent="0">
              <a:buNone/>
              <a:defRPr sz="1400" b="1" i="0" cap="all" baseline="0">
                <a:solidFill>
                  <a:schemeClr val="bg1">
                    <a:lumMod val="50000"/>
                  </a:schemeClr>
                </a:solidFill>
                <a:latin typeface="Arial" panose="020B0604020202020204" pitchFamily="34" charset="0"/>
                <a:cs typeface="Arial" panose="020B0604020202020204" pitchFamily="34" charset="0"/>
              </a:defRPr>
            </a:lvl1pPr>
            <a:lvl5pPr marL="1828800" indent="0">
              <a:buNone/>
              <a:defRPr/>
            </a:lvl5pPr>
          </a:lstStyle>
          <a:p>
            <a:pPr lvl="0"/>
            <a:r>
              <a:rPr lang="en-US"/>
              <a:t>Kicker text HERE</a:t>
            </a:r>
          </a:p>
        </p:txBody>
      </p:sp>
      <p:sp>
        <p:nvSpPr>
          <p:cNvPr id="2" name="Rectangle 1">
            <a:extLst>
              <a:ext uri="{FF2B5EF4-FFF2-40B4-BE49-F238E27FC236}">
                <a16:creationId xmlns:a16="http://schemas.microsoft.com/office/drawing/2014/main" id="{5C6F2C0D-3B74-04B0-5222-684F7BCD7EAF}"/>
              </a:ext>
            </a:extLst>
          </p:cNvPr>
          <p:cNvSpPr/>
          <p:nvPr userDrawn="1"/>
        </p:nvSpPr>
        <p:spPr>
          <a:xfrm>
            <a:off x="684188" y="575613"/>
            <a:ext cx="844325" cy="68713"/>
          </a:xfrm>
          <a:prstGeom prst="rect">
            <a:avLst/>
          </a:prstGeom>
          <a:solidFill>
            <a:srgbClr val="A6192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2419184684"/>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4_Custom Layout">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F694B254-5902-40D8-A65D-C5E77C944B9E}"/>
              </a:ext>
            </a:extLst>
          </p:cNvPr>
          <p:cNvSpPr/>
          <p:nvPr userDrawn="1"/>
        </p:nvSpPr>
        <p:spPr>
          <a:xfrm>
            <a:off x="684186" y="1428751"/>
            <a:ext cx="2459063" cy="2902878"/>
          </a:xfrm>
          <a:prstGeom prst="rect">
            <a:avLst/>
          </a:prstGeom>
          <a:solidFill>
            <a:srgbClr val="A6192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75"/>
          </a:p>
        </p:txBody>
      </p:sp>
      <p:sp>
        <p:nvSpPr>
          <p:cNvPr id="17" name="Rectangle 16">
            <a:extLst>
              <a:ext uri="{FF2B5EF4-FFF2-40B4-BE49-F238E27FC236}">
                <a16:creationId xmlns:a16="http://schemas.microsoft.com/office/drawing/2014/main" id="{FAE3B889-045F-4C5A-BC67-CADAAB336806}"/>
              </a:ext>
            </a:extLst>
          </p:cNvPr>
          <p:cNvSpPr/>
          <p:nvPr userDrawn="1"/>
        </p:nvSpPr>
        <p:spPr>
          <a:xfrm>
            <a:off x="3493468" y="1428751"/>
            <a:ext cx="2459063" cy="2902878"/>
          </a:xfrm>
          <a:prstGeom prst="rect">
            <a:avLst/>
          </a:prstGeom>
          <a:solidFill>
            <a:srgbClr val="A6192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75"/>
          </a:p>
        </p:txBody>
      </p:sp>
      <p:sp>
        <p:nvSpPr>
          <p:cNvPr id="18" name="Rectangle 17">
            <a:extLst>
              <a:ext uri="{FF2B5EF4-FFF2-40B4-BE49-F238E27FC236}">
                <a16:creationId xmlns:a16="http://schemas.microsoft.com/office/drawing/2014/main" id="{33191BF1-0DAB-4751-838F-31C818CACBC0}"/>
              </a:ext>
            </a:extLst>
          </p:cNvPr>
          <p:cNvSpPr/>
          <p:nvPr userDrawn="1"/>
        </p:nvSpPr>
        <p:spPr>
          <a:xfrm>
            <a:off x="6302750" y="1428751"/>
            <a:ext cx="2459063" cy="2902878"/>
          </a:xfrm>
          <a:prstGeom prst="rect">
            <a:avLst/>
          </a:prstGeom>
          <a:solidFill>
            <a:srgbClr val="A6192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75"/>
          </a:p>
        </p:txBody>
      </p:sp>
      <p:sp>
        <p:nvSpPr>
          <p:cNvPr id="19" name="Text Placeholder 4">
            <a:extLst>
              <a:ext uri="{FF2B5EF4-FFF2-40B4-BE49-F238E27FC236}">
                <a16:creationId xmlns:a16="http://schemas.microsoft.com/office/drawing/2014/main" id="{0AE4949E-092C-4FEC-920F-E38686FA04ED}"/>
              </a:ext>
            </a:extLst>
          </p:cNvPr>
          <p:cNvSpPr>
            <a:spLocks noGrp="1"/>
          </p:cNvSpPr>
          <p:nvPr>
            <p:ph type="body" sz="quarter" idx="26" hasCustomPrompt="1"/>
          </p:nvPr>
        </p:nvSpPr>
        <p:spPr>
          <a:xfrm>
            <a:off x="850440" y="2144457"/>
            <a:ext cx="1824038" cy="630237"/>
          </a:xfrm>
          <a:prstGeom prst="rect">
            <a:avLst/>
          </a:prstGeom>
        </p:spPr>
        <p:txBody>
          <a:bodyPr/>
          <a:lstStyle>
            <a:lvl1pPr marL="0" indent="0">
              <a:buNone/>
              <a:defRPr sz="2000" b="1" i="0">
                <a:solidFill>
                  <a:schemeClr val="bg1"/>
                </a:solidFill>
                <a:latin typeface="Arial" panose="020B0604020202020204" pitchFamily="34" charset="0"/>
                <a:cs typeface="Arial" panose="020B0604020202020204" pitchFamily="34" charset="0"/>
              </a:defRPr>
            </a:lvl1pPr>
          </a:lstStyle>
          <a:p>
            <a:pPr lvl="0"/>
            <a:r>
              <a:rPr lang="en-US"/>
              <a:t>CURRENT FRAME</a:t>
            </a:r>
          </a:p>
        </p:txBody>
      </p:sp>
      <p:sp>
        <p:nvSpPr>
          <p:cNvPr id="20" name="Text Placeholder 4">
            <a:extLst>
              <a:ext uri="{FF2B5EF4-FFF2-40B4-BE49-F238E27FC236}">
                <a16:creationId xmlns:a16="http://schemas.microsoft.com/office/drawing/2014/main" id="{8DB5A669-275B-49BB-9A4C-7BBB69F65D9A}"/>
              </a:ext>
            </a:extLst>
          </p:cNvPr>
          <p:cNvSpPr>
            <a:spLocks noGrp="1"/>
          </p:cNvSpPr>
          <p:nvPr>
            <p:ph type="body" sz="quarter" idx="27" hasCustomPrompt="1"/>
          </p:nvPr>
        </p:nvSpPr>
        <p:spPr>
          <a:xfrm>
            <a:off x="850440" y="3109657"/>
            <a:ext cx="1824038" cy="630237"/>
          </a:xfrm>
          <a:prstGeom prst="rect">
            <a:avLst/>
          </a:prstGeom>
        </p:spPr>
        <p:txBody>
          <a:bodyPr/>
          <a:lstStyle>
            <a:lvl1pPr marL="0" indent="0">
              <a:buNone/>
              <a:defRPr sz="1600" b="0" i="0">
                <a:solidFill>
                  <a:schemeClr val="bg1"/>
                </a:solidFill>
                <a:latin typeface="Arial" panose="020B0604020202020204" pitchFamily="34" charset="0"/>
                <a:cs typeface="Arial" panose="020B0604020202020204" pitchFamily="34" charset="0"/>
              </a:defRPr>
            </a:lvl1pPr>
          </a:lstStyle>
          <a:p>
            <a:pPr lvl="0"/>
            <a:r>
              <a:rPr lang="en-US"/>
              <a:t>Lorem ipsum</a:t>
            </a:r>
          </a:p>
        </p:txBody>
      </p:sp>
      <p:sp>
        <p:nvSpPr>
          <p:cNvPr id="21" name="Text Placeholder 4">
            <a:extLst>
              <a:ext uri="{FF2B5EF4-FFF2-40B4-BE49-F238E27FC236}">
                <a16:creationId xmlns:a16="http://schemas.microsoft.com/office/drawing/2014/main" id="{EB8E5D2D-D1A6-430F-AF0C-2A2492A75DBE}"/>
              </a:ext>
            </a:extLst>
          </p:cNvPr>
          <p:cNvSpPr>
            <a:spLocks noGrp="1"/>
          </p:cNvSpPr>
          <p:nvPr>
            <p:ph type="body" sz="quarter" idx="28" hasCustomPrompt="1"/>
          </p:nvPr>
        </p:nvSpPr>
        <p:spPr>
          <a:xfrm>
            <a:off x="3654600" y="2144457"/>
            <a:ext cx="1824038" cy="630237"/>
          </a:xfrm>
          <a:prstGeom prst="rect">
            <a:avLst/>
          </a:prstGeom>
        </p:spPr>
        <p:txBody>
          <a:bodyPr/>
          <a:lstStyle>
            <a:lvl1pPr marL="0" indent="0">
              <a:buNone/>
              <a:defRPr sz="2000" b="1" i="0">
                <a:solidFill>
                  <a:schemeClr val="bg1"/>
                </a:solidFill>
                <a:latin typeface="Arial" panose="020B0604020202020204" pitchFamily="34" charset="0"/>
                <a:cs typeface="Arial" panose="020B0604020202020204" pitchFamily="34" charset="0"/>
              </a:defRPr>
            </a:lvl1pPr>
          </a:lstStyle>
          <a:p>
            <a:pPr lvl="0"/>
            <a:r>
              <a:rPr lang="en-US"/>
              <a:t>CURRENT FRAME</a:t>
            </a:r>
          </a:p>
        </p:txBody>
      </p:sp>
      <p:sp>
        <p:nvSpPr>
          <p:cNvPr id="22" name="Text Placeholder 4">
            <a:extLst>
              <a:ext uri="{FF2B5EF4-FFF2-40B4-BE49-F238E27FC236}">
                <a16:creationId xmlns:a16="http://schemas.microsoft.com/office/drawing/2014/main" id="{9DF8938F-2F74-4282-B3AE-1FC2A85108A8}"/>
              </a:ext>
            </a:extLst>
          </p:cNvPr>
          <p:cNvSpPr>
            <a:spLocks noGrp="1"/>
          </p:cNvSpPr>
          <p:nvPr>
            <p:ph type="body" sz="quarter" idx="29" hasCustomPrompt="1"/>
          </p:nvPr>
        </p:nvSpPr>
        <p:spPr>
          <a:xfrm>
            <a:off x="3654600" y="3109657"/>
            <a:ext cx="1824038" cy="630237"/>
          </a:xfrm>
          <a:prstGeom prst="rect">
            <a:avLst/>
          </a:prstGeom>
        </p:spPr>
        <p:txBody>
          <a:bodyPr/>
          <a:lstStyle>
            <a:lvl1pPr marL="0" indent="0">
              <a:buNone/>
              <a:defRPr sz="1600" b="0" i="0">
                <a:solidFill>
                  <a:schemeClr val="bg1"/>
                </a:solidFill>
                <a:latin typeface="Arial" panose="020B0604020202020204" pitchFamily="34" charset="0"/>
                <a:cs typeface="Arial" panose="020B0604020202020204" pitchFamily="34" charset="0"/>
              </a:defRPr>
            </a:lvl1pPr>
          </a:lstStyle>
          <a:p>
            <a:pPr lvl="0"/>
            <a:r>
              <a:rPr lang="en-US"/>
              <a:t>Lorem ipsum</a:t>
            </a:r>
          </a:p>
        </p:txBody>
      </p:sp>
      <p:sp>
        <p:nvSpPr>
          <p:cNvPr id="23" name="Text Placeholder 4">
            <a:extLst>
              <a:ext uri="{FF2B5EF4-FFF2-40B4-BE49-F238E27FC236}">
                <a16:creationId xmlns:a16="http://schemas.microsoft.com/office/drawing/2014/main" id="{02DFBFD1-4085-4EF0-A9B1-57F77FD5C5D4}"/>
              </a:ext>
            </a:extLst>
          </p:cNvPr>
          <p:cNvSpPr>
            <a:spLocks noGrp="1"/>
          </p:cNvSpPr>
          <p:nvPr>
            <p:ph type="body" sz="quarter" idx="30" hasCustomPrompt="1"/>
          </p:nvPr>
        </p:nvSpPr>
        <p:spPr>
          <a:xfrm>
            <a:off x="6468920" y="2144457"/>
            <a:ext cx="1824038" cy="630237"/>
          </a:xfrm>
          <a:prstGeom prst="rect">
            <a:avLst/>
          </a:prstGeom>
        </p:spPr>
        <p:txBody>
          <a:bodyPr/>
          <a:lstStyle>
            <a:lvl1pPr marL="0" indent="0">
              <a:buNone/>
              <a:defRPr sz="2000" b="1" i="0">
                <a:solidFill>
                  <a:schemeClr val="bg1"/>
                </a:solidFill>
                <a:latin typeface="Arial" panose="020B0604020202020204" pitchFamily="34" charset="0"/>
                <a:cs typeface="Arial" panose="020B0604020202020204" pitchFamily="34" charset="0"/>
              </a:defRPr>
            </a:lvl1pPr>
          </a:lstStyle>
          <a:p>
            <a:pPr lvl="0"/>
            <a:r>
              <a:rPr lang="en-US"/>
              <a:t>CURRENT FRAME</a:t>
            </a:r>
          </a:p>
        </p:txBody>
      </p:sp>
      <p:sp>
        <p:nvSpPr>
          <p:cNvPr id="24" name="Text Placeholder 4">
            <a:extLst>
              <a:ext uri="{FF2B5EF4-FFF2-40B4-BE49-F238E27FC236}">
                <a16:creationId xmlns:a16="http://schemas.microsoft.com/office/drawing/2014/main" id="{62DC5B25-12AF-4F44-A3DE-8FDE93430BCC}"/>
              </a:ext>
            </a:extLst>
          </p:cNvPr>
          <p:cNvSpPr>
            <a:spLocks noGrp="1"/>
          </p:cNvSpPr>
          <p:nvPr>
            <p:ph type="body" sz="quarter" idx="31" hasCustomPrompt="1"/>
          </p:nvPr>
        </p:nvSpPr>
        <p:spPr>
          <a:xfrm>
            <a:off x="6468920" y="3109657"/>
            <a:ext cx="1824038" cy="630237"/>
          </a:xfrm>
          <a:prstGeom prst="rect">
            <a:avLst/>
          </a:prstGeom>
        </p:spPr>
        <p:txBody>
          <a:bodyPr/>
          <a:lstStyle>
            <a:lvl1pPr marL="0" indent="0">
              <a:buNone/>
              <a:defRPr sz="1600" b="0" i="0">
                <a:solidFill>
                  <a:schemeClr val="bg1"/>
                </a:solidFill>
                <a:latin typeface="Arial" panose="020B0604020202020204" pitchFamily="34" charset="0"/>
                <a:cs typeface="Arial" panose="020B0604020202020204" pitchFamily="34" charset="0"/>
              </a:defRPr>
            </a:lvl1pPr>
          </a:lstStyle>
          <a:p>
            <a:pPr lvl="0"/>
            <a:r>
              <a:rPr lang="en-US"/>
              <a:t>Lorem ipsum</a:t>
            </a:r>
          </a:p>
        </p:txBody>
      </p:sp>
      <p:sp>
        <p:nvSpPr>
          <p:cNvPr id="25" name="Rectangle 24">
            <a:extLst>
              <a:ext uri="{FF2B5EF4-FFF2-40B4-BE49-F238E27FC236}">
                <a16:creationId xmlns:a16="http://schemas.microsoft.com/office/drawing/2014/main" id="{0228781C-DCCD-4A68-8247-CF08DD07CD90}"/>
              </a:ext>
            </a:extLst>
          </p:cNvPr>
          <p:cNvSpPr/>
          <p:nvPr userDrawn="1"/>
        </p:nvSpPr>
        <p:spPr>
          <a:xfrm>
            <a:off x="684188" y="575613"/>
            <a:ext cx="844325" cy="68713"/>
          </a:xfrm>
          <a:prstGeom prst="rect">
            <a:avLst/>
          </a:prstGeom>
          <a:solidFill>
            <a:srgbClr val="A6192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6" name="Title Placeholder 12">
            <a:extLst>
              <a:ext uri="{FF2B5EF4-FFF2-40B4-BE49-F238E27FC236}">
                <a16:creationId xmlns:a16="http://schemas.microsoft.com/office/drawing/2014/main" id="{21204F1D-AC98-43E7-8654-2AB941ED0735}"/>
              </a:ext>
            </a:extLst>
          </p:cNvPr>
          <p:cNvSpPr>
            <a:spLocks noGrp="1"/>
          </p:cNvSpPr>
          <p:nvPr>
            <p:ph type="title" hasCustomPrompt="1"/>
          </p:nvPr>
        </p:nvSpPr>
        <p:spPr>
          <a:xfrm>
            <a:off x="684187" y="790399"/>
            <a:ext cx="7775110" cy="387798"/>
          </a:xfrm>
          <a:prstGeom prst="rect">
            <a:avLst/>
          </a:prstGeom>
        </p:spPr>
        <p:txBody>
          <a:bodyPr vert="horz" wrap="square" lIns="0" tIns="0" rIns="0" bIns="0" rtlCol="0" anchor="t" anchorCtr="0">
            <a:spAutoFit/>
          </a:bodyPr>
          <a:lstStyle>
            <a:lvl1pPr>
              <a:defRPr sz="2800" b="1">
                <a:latin typeface="Arial" panose="020B0604020202020204" pitchFamily="34" charset="0"/>
                <a:cs typeface="Arial" panose="020B0604020202020204" pitchFamily="34" charset="0"/>
              </a:defRPr>
            </a:lvl1pPr>
          </a:lstStyle>
          <a:p>
            <a:pPr lvl="0"/>
            <a:r>
              <a:rPr lang="en-US"/>
              <a:t>Lorem ipsum dolor sit </a:t>
            </a:r>
            <a:r>
              <a:rPr lang="en-US" err="1"/>
              <a:t>amet</a:t>
            </a:r>
            <a:r>
              <a:rPr lang="en-US"/>
              <a:t> </a:t>
            </a:r>
            <a:r>
              <a:rPr lang="en-US" err="1"/>
              <a:t>consectetur</a:t>
            </a:r>
            <a:endParaRPr lang="en-US"/>
          </a:p>
        </p:txBody>
      </p:sp>
      <p:sp>
        <p:nvSpPr>
          <p:cNvPr id="3" name="Text Placeholder 7">
            <a:extLst>
              <a:ext uri="{FF2B5EF4-FFF2-40B4-BE49-F238E27FC236}">
                <a16:creationId xmlns:a16="http://schemas.microsoft.com/office/drawing/2014/main" id="{4839B720-BECD-BC15-A268-675B2D1FB697}"/>
              </a:ext>
            </a:extLst>
          </p:cNvPr>
          <p:cNvSpPr>
            <a:spLocks noGrp="1"/>
          </p:cNvSpPr>
          <p:nvPr>
            <p:ph type="body" sz="quarter" idx="24" hasCustomPrompt="1"/>
          </p:nvPr>
        </p:nvSpPr>
        <p:spPr>
          <a:xfrm>
            <a:off x="580662" y="161681"/>
            <a:ext cx="7540625" cy="267859"/>
          </a:xfrm>
          <a:prstGeom prst="rect">
            <a:avLst/>
          </a:prstGeom>
        </p:spPr>
        <p:txBody>
          <a:bodyPr/>
          <a:lstStyle>
            <a:lvl1pPr marL="0" indent="0">
              <a:buNone/>
              <a:defRPr sz="1400" b="1" i="0" cap="all" baseline="0">
                <a:solidFill>
                  <a:schemeClr val="bg1">
                    <a:lumMod val="50000"/>
                  </a:schemeClr>
                </a:solidFill>
                <a:latin typeface="Arial" panose="020B0604020202020204" pitchFamily="34" charset="0"/>
                <a:cs typeface="Arial" panose="020B0604020202020204" pitchFamily="34" charset="0"/>
              </a:defRPr>
            </a:lvl1pPr>
            <a:lvl5pPr marL="1828800" indent="0">
              <a:buNone/>
              <a:defRPr/>
            </a:lvl5pPr>
          </a:lstStyle>
          <a:p>
            <a:pPr lvl="0"/>
            <a:r>
              <a:rPr lang="en-US"/>
              <a:t>Kicker text HERE</a:t>
            </a:r>
          </a:p>
        </p:txBody>
      </p:sp>
    </p:spTree>
    <p:extLst>
      <p:ext uri="{BB962C8B-B14F-4D97-AF65-F5344CB8AC3E}">
        <p14:creationId xmlns:p14="http://schemas.microsoft.com/office/powerpoint/2010/main" val="4243170681"/>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12_Custom Layout">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F694B254-5902-40D8-A65D-C5E77C944B9E}"/>
              </a:ext>
            </a:extLst>
          </p:cNvPr>
          <p:cNvSpPr/>
          <p:nvPr userDrawn="1"/>
        </p:nvSpPr>
        <p:spPr>
          <a:xfrm>
            <a:off x="684186" y="1428751"/>
            <a:ext cx="2459063" cy="2902878"/>
          </a:xfrm>
          <a:prstGeom prst="rect">
            <a:avLst/>
          </a:prstGeom>
          <a:solidFill>
            <a:srgbClr val="A6192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75"/>
          </a:p>
        </p:txBody>
      </p:sp>
      <p:sp>
        <p:nvSpPr>
          <p:cNvPr id="17" name="Rectangle 16">
            <a:extLst>
              <a:ext uri="{FF2B5EF4-FFF2-40B4-BE49-F238E27FC236}">
                <a16:creationId xmlns:a16="http://schemas.microsoft.com/office/drawing/2014/main" id="{FAE3B889-045F-4C5A-BC67-CADAAB336806}"/>
              </a:ext>
            </a:extLst>
          </p:cNvPr>
          <p:cNvSpPr/>
          <p:nvPr userDrawn="1"/>
        </p:nvSpPr>
        <p:spPr>
          <a:xfrm>
            <a:off x="3493468" y="1428751"/>
            <a:ext cx="2459063" cy="290287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75"/>
          </a:p>
        </p:txBody>
      </p:sp>
      <p:sp>
        <p:nvSpPr>
          <p:cNvPr id="18" name="Rectangle 17">
            <a:extLst>
              <a:ext uri="{FF2B5EF4-FFF2-40B4-BE49-F238E27FC236}">
                <a16:creationId xmlns:a16="http://schemas.microsoft.com/office/drawing/2014/main" id="{33191BF1-0DAB-4751-838F-31C818CACBC0}"/>
              </a:ext>
            </a:extLst>
          </p:cNvPr>
          <p:cNvSpPr/>
          <p:nvPr userDrawn="1"/>
        </p:nvSpPr>
        <p:spPr>
          <a:xfrm>
            <a:off x="6302750" y="1428751"/>
            <a:ext cx="2459063" cy="2902878"/>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75"/>
          </a:p>
        </p:txBody>
      </p:sp>
      <p:sp>
        <p:nvSpPr>
          <p:cNvPr id="19" name="Text Placeholder 4">
            <a:extLst>
              <a:ext uri="{FF2B5EF4-FFF2-40B4-BE49-F238E27FC236}">
                <a16:creationId xmlns:a16="http://schemas.microsoft.com/office/drawing/2014/main" id="{0AE4949E-092C-4FEC-920F-E38686FA04ED}"/>
              </a:ext>
            </a:extLst>
          </p:cNvPr>
          <p:cNvSpPr>
            <a:spLocks noGrp="1"/>
          </p:cNvSpPr>
          <p:nvPr>
            <p:ph type="body" sz="quarter" idx="26" hasCustomPrompt="1"/>
          </p:nvPr>
        </p:nvSpPr>
        <p:spPr>
          <a:xfrm>
            <a:off x="850440" y="2144457"/>
            <a:ext cx="1824038" cy="630237"/>
          </a:xfrm>
          <a:prstGeom prst="rect">
            <a:avLst/>
          </a:prstGeom>
        </p:spPr>
        <p:txBody>
          <a:bodyPr/>
          <a:lstStyle>
            <a:lvl1pPr marL="0" indent="0">
              <a:buNone/>
              <a:defRPr sz="2000" b="1" i="0">
                <a:solidFill>
                  <a:schemeClr val="bg1"/>
                </a:solidFill>
                <a:latin typeface="Arial" panose="020B0604020202020204" pitchFamily="34" charset="0"/>
                <a:cs typeface="Arial" panose="020B0604020202020204" pitchFamily="34" charset="0"/>
              </a:defRPr>
            </a:lvl1pPr>
          </a:lstStyle>
          <a:p>
            <a:pPr lvl="0"/>
            <a:r>
              <a:rPr lang="en-US"/>
              <a:t>CURRENT FRAME</a:t>
            </a:r>
          </a:p>
        </p:txBody>
      </p:sp>
      <p:sp>
        <p:nvSpPr>
          <p:cNvPr id="20" name="Text Placeholder 4">
            <a:extLst>
              <a:ext uri="{FF2B5EF4-FFF2-40B4-BE49-F238E27FC236}">
                <a16:creationId xmlns:a16="http://schemas.microsoft.com/office/drawing/2014/main" id="{8DB5A669-275B-49BB-9A4C-7BBB69F65D9A}"/>
              </a:ext>
            </a:extLst>
          </p:cNvPr>
          <p:cNvSpPr>
            <a:spLocks noGrp="1"/>
          </p:cNvSpPr>
          <p:nvPr>
            <p:ph type="body" sz="quarter" idx="27" hasCustomPrompt="1"/>
          </p:nvPr>
        </p:nvSpPr>
        <p:spPr>
          <a:xfrm>
            <a:off x="850440" y="3109657"/>
            <a:ext cx="1824038" cy="630237"/>
          </a:xfrm>
          <a:prstGeom prst="rect">
            <a:avLst/>
          </a:prstGeom>
        </p:spPr>
        <p:txBody>
          <a:bodyPr/>
          <a:lstStyle>
            <a:lvl1pPr marL="0" indent="0">
              <a:buNone/>
              <a:defRPr sz="1600" b="0" i="0">
                <a:solidFill>
                  <a:schemeClr val="bg1"/>
                </a:solidFill>
                <a:latin typeface="Arial" panose="020B0604020202020204" pitchFamily="34" charset="0"/>
                <a:cs typeface="Arial" panose="020B0604020202020204" pitchFamily="34" charset="0"/>
              </a:defRPr>
            </a:lvl1pPr>
          </a:lstStyle>
          <a:p>
            <a:pPr lvl="0"/>
            <a:r>
              <a:rPr lang="en-US"/>
              <a:t>Lorem ipsum</a:t>
            </a:r>
          </a:p>
        </p:txBody>
      </p:sp>
      <p:sp>
        <p:nvSpPr>
          <p:cNvPr id="21" name="Text Placeholder 4">
            <a:extLst>
              <a:ext uri="{FF2B5EF4-FFF2-40B4-BE49-F238E27FC236}">
                <a16:creationId xmlns:a16="http://schemas.microsoft.com/office/drawing/2014/main" id="{EB8E5D2D-D1A6-430F-AF0C-2A2492A75DBE}"/>
              </a:ext>
            </a:extLst>
          </p:cNvPr>
          <p:cNvSpPr>
            <a:spLocks noGrp="1"/>
          </p:cNvSpPr>
          <p:nvPr>
            <p:ph type="body" sz="quarter" idx="28" hasCustomPrompt="1"/>
          </p:nvPr>
        </p:nvSpPr>
        <p:spPr>
          <a:xfrm>
            <a:off x="3654600" y="2144457"/>
            <a:ext cx="1824038" cy="630237"/>
          </a:xfrm>
          <a:prstGeom prst="rect">
            <a:avLst/>
          </a:prstGeom>
        </p:spPr>
        <p:txBody>
          <a:bodyPr/>
          <a:lstStyle>
            <a:lvl1pPr marL="0" indent="0">
              <a:buNone/>
              <a:defRPr sz="2000" b="1" i="0">
                <a:solidFill>
                  <a:schemeClr val="bg1"/>
                </a:solidFill>
                <a:latin typeface="Arial" panose="020B0604020202020204" pitchFamily="34" charset="0"/>
                <a:cs typeface="Arial" panose="020B0604020202020204" pitchFamily="34" charset="0"/>
              </a:defRPr>
            </a:lvl1pPr>
          </a:lstStyle>
          <a:p>
            <a:pPr lvl="0"/>
            <a:r>
              <a:rPr lang="en-US"/>
              <a:t>CURRENT FRAME</a:t>
            </a:r>
          </a:p>
        </p:txBody>
      </p:sp>
      <p:sp>
        <p:nvSpPr>
          <p:cNvPr id="22" name="Text Placeholder 4">
            <a:extLst>
              <a:ext uri="{FF2B5EF4-FFF2-40B4-BE49-F238E27FC236}">
                <a16:creationId xmlns:a16="http://schemas.microsoft.com/office/drawing/2014/main" id="{9DF8938F-2F74-4282-B3AE-1FC2A85108A8}"/>
              </a:ext>
            </a:extLst>
          </p:cNvPr>
          <p:cNvSpPr>
            <a:spLocks noGrp="1"/>
          </p:cNvSpPr>
          <p:nvPr>
            <p:ph type="body" sz="quarter" idx="29" hasCustomPrompt="1"/>
          </p:nvPr>
        </p:nvSpPr>
        <p:spPr>
          <a:xfrm>
            <a:off x="3654600" y="3109657"/>
            <a:ext cx="1824038" cy="630237"/>
          </a:xfrm>
          <a:prstGeom prst="rect">
            <a:avLst/>
          </a:prstGeom>
        </p:spPr>
        <p:txBody>
          <a:bodyPr/>
          <a:lstStyle>
            <a:lvl1pPr marL="0" indent="0">
              <a:buNone/>
              <a:defRPr sz="1600" b="0" i="0">
                <a:solidFill>
                  <a:schemeClr val="bg1"/>
                </a:solidFill>
                <a:latin typeface="Arial" panose="020B0604020202020204" pitchFamily="34" charset="0"/>
                <a:cs typeface="Arial" panose="020B0604020202020204" pitchFamily="34" charset="0"/>
              </a:defRPr>
            </a:lvl1pPr>
          </a:lstStyle>
          <a:p>
            <a:pPr lvl="0"/>
            <a:r>
              <a:rPr lang="en-US"/>
              <a:t>Lorem ipsum</a:t>
            </a:r>
          </a:p>
        </p:txBody>
      </p:sp>
      <p:sp>
        <p:nvSpPr>
          <p:cNvPr id="23" name="Text Placeholder 4">
            <a:extLst>
              <a:ext uri="{FF2B5EF4-FFF2-40B4-BE49-F238E27FC236}">
                <a16:creationId xmlns:a16="http://schemas.microsoft.com/office/drawing/2014/main" id="{02DFBFD1-4085-4EF0-A9B1-57F77FD5C5D4}"/>
              </a:ext>
            </a:extLst>
          </p:cNvPr>
          <p:cNvSpPr>
            <a:spLocks noGrp="1"/>
          </p:cNvSpPr>
          <p:nvPr>
            <p:ph type="body" sz="quarter" idx="30" hasCustomPrompt="1"/>
          </p:nvPr>
        </p:nvSpPr>
        <p:spPr>
          <a:xfrm>
            <a:off x="6468920" y="2144457"/>
            <a:ext cx="1824038" cy="630237"/>
          </a:xfrm>
          <a:prstGeom prst="rect">
            <a:avLst/>
          </a:prstGeom>
        </p:spPr>
        <p:txBody>
          <a:bodyPr/>
          <a:lstStyle>
            <a:lvl1pPr marL="0" indent="0">
              <a:buNone/>
              <a:defRPr sz="2000" b="1" i="0">
                <a:solidFill>
                  <a:schemeClr val="bg1"/>
                </a:solidFill>
                <a:latin typeface="Arial" panose="020B0604020202020204" pitchFamily="34" charset="0"/>
                <a:cs typeface="Arial" panose="020B0604020202020204" pitchFamily="34" charset="0"/>
              </a:defRPr>
            </a:lvl1pPr>
          </a:lstStyle>
          <a:p>
            <a:pPr lvl="0"/>
            <a:r>
              <a:rPr lang="en-US"/>
              <a:t>CURRENT FRAME</a:t>
            </a:r>
          </a:p>
        </p:txBody>
      </p:sp>
      <p:sp>
        <p:nvSpPr>
          <p:cNvPr id="24" name="Text Placeholder 4">
            <a:extLst>
              <a:ext uri="{FF2B5EF4-FFF2-40B4-BE49-F238E27FC236}">
                <a16:creationId xmlns:a16="http://schemas.microsoft.com/office/drawing/2014/main" id="{62DC5B25-12AF-4F44-A3DE-8FDE93430BCC}"/>
              </a:ext>
            </a:extLst>
          </p:cNvPr>
          <p:cNvSpPr>
            <a:spLocks noGrp="1"/>
          </p:cNvSpPr>
          <p:nvPr>
            <p:ph type="body" sz="quarter" idx="31" hasCustomPrompt="1"/>
          </p:nvPr>
        </p:nvSpPr>
        <p:spPr>
          <a:xfrm>
            <a:off x="6468920" y="3109657"/>
            <a:ext cx="1824038" cy="630237"/>
          </a:xfrm>
          <a:prstGeom prst="rect">
            <a:avLst/>
          </a:prstGeom>
        </p:spPr>
        <p:txBody>
          <a:bodyPr/>
          <a:lstStyle>
            <a:lvl1pPr marL="0" indent="0">
              <a:buNone/>
              <a:defRPr sz="1600" b="0" i="0">
                <a:solidFill>
                  <a:schemeClr val="bg1"/>
                </a:solidFill>
                <a:latin typeface="Arial" panose="020B0604020202020204" pitchFamily="34" charset="0"/>
                <a:cs typeface="Arial" panose="020B0604020202020204" pitchFamily="34" charset="0"/>
              </a:defRPr>
            </a:lvl1pPr>
          </a:lstStyle>
          <a:p>
            <a:pPr lvl="0"/>
            <a:r>
              <a:rPr lang="en-US"/>
              <a:t>Lorem ipsum</a:t>
            </a:r>
          </a:p>
        </p:txBody>
      </p:sp>
      <p:sp>
        <p:nvSpPr>
          <p:cNvPr id="25" name="Rectangle 24">
            <a:extLst>
              <a:ext uri="{FF2B5EF4-FFF2-40B4-BE49-F238E27FC236}">
                <a16:creationId xmlns:a16="http://schemas.microsoft.com/office/drawing/2014/main" id="{0228781C-DCCD-4A68-8247-CF08DD07CD90}"/>
              </a:ext>
            </a:extLst>
          </p:cNvPr>
          <p:cNvSpPr/>
          <p:nvPr userDrawn="1"/>
        </p:nvSpPr>
        <p:spPr>
          <a:xfrm>
            <a:off x="684188" y="575613"/>
            <a:ext cx="844325" cy="68713"/>
          </a:xfrm>
          <a:prstGeom prst="rect">
            <a:avLst/>
          </a:prstGeom>
          <a:solidFill>
            <a:srgbClr val="A6192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6" name="Title Placeholder 12">
            <a:extLst>
              <a:ext uri="{FF2B5EF4-FFF2-40B4-BE49-F238E27FC236}">
                <a16:creationId xmlns:a16="http://schemas.microsoft.com/office/drawing/2014/main" id="{21204F1D-AC98-43E7-8654-2AB941ED0735}"/>
              </a:ext>
            </a:extLst>
          </p:cNvPr>
          <p:cNvSpPr>
            <a:spLocks noGrp="1"/>
          </p:cNvSpPr>
          <p:nvPr>
            <p:ph type="title" hasCustomPrompt="1"/>
          </p:nvPr>
        </p:nvSpPr>
        <p:spPr>
          <a:xfrm>
            <a:off x="684187" y="790399"/>
            <a:ext cx="7775110" cy="387798"/>
          </a:xfrm>
          <a:prstGeom prst="rect">
            <a:avLst/>
          </a:prstGeom>
        </p:spPr>
        <p:txBody>
          <a:bodyPr vert="horz" wrap="square" lIns="0" tIns="0" rIns="0" bIns="0" rtlCol="0" anchor="t" anchorCtr="0">
            <a:spAutoFit/>
          </a:bodyPr>
          <a:lstStyle>
            <a:lvl1pPr>
              <a:defRPr sz="2800" b="1">
                <a:latin typeface="Arial" panose="020B0604020202020204" pitchFamily="34" charset="0"/>
                <a:cs typeface="Arial" panose="020B0604020202020204" pitchFamily="34" charset="0"/>
              </a:defRPr>
            </a:lvl1pPr>
          </a:lstStyle>
          <a:p>
            <a:pPr lvl="0"/>
            <a:r>
              <a:rPr lang="en-US"/>
              <a:t>Lorem ipsum dolor sit </a:t>
            </a:r>
            <a:r>
              <a:rPr lang="en-US" err="1"/>
              <a:t>amet</a:t>
            </a:r>
            <a:r>
              <a:rPr lang="en-US"/>
              <a:t> </a:t>
            </a:r>
            <a:r>
              <a:rPr lang="en-US" err="1"/>
              <a:t>consectetur</a:t>
            </a:r>
            <a:endParaRPr lang="en-US"/>
          </a:p>
        </p:txBody>
      </p:sp>
      <p:sp>
        <p:nvSpPr>
          <p:cNvPr id="3" name="Text Placeholder 7">
            <a:extLst>
              <a:ext uri="{FF2B5EF4-FFF2-40B4-BE49-F238E27FC236}">
                <a16:creationId xmlns:a16="http://schemas.microsoft.com/office/drawing/2014/main" id="{4839B720-BECD-BC15-A268-675B2D1FB697}"/>
              </a:ext>
            </a:extLst>
          </p:cNvPr>
          <p:cNvSpPr>
            <a:spLocks noGrp="1"/>
          </p:cNvSpPr>
          <p:nvPr>
            <p:ph type="body" sz="quarter" idx="24" hasCustomPrompt="1"/>
          </p:nvPr>
        </p:nvSpPr>
        <p:spPr>
          <a:xfrm>
            <a:off x="580662" y="161681"/>
            <a:ext cx="7540625" cy="267859"/>
          </a:xfrm>
          <a:prstGeom prst="rect">
            <a:avLst/>
          </a:prstGeom>
        </p:spPr>
        <p:txBody>
          <a:bodyPr/>
          <a:lstStyle>
            <a:lvl1pPr marL="0" indent="0">
              <a:buNone/>
              <a:defRPr sz="1400" b="1" i="0" cap="all" baseline="0">
                <a:solidFill>
                  <a:schemeClr val="bg1">
                    <a:lumMod val="50000"/>
                  </a:schemeClr>
                </a:solidFill>
                <a:latin typeface="Arial" panose="020B0604020202020204" pitchFamily="34" charset="0"/>
                <a:cs typeface="Arial" panose="020B0604020202020204" pitchFamily="34" charset="0"/>
              </a:defRPr>
            </a:lvl1pPr>
            <a:lvl5pPr marL="1828800" indent="0">
              <a:buNone/>
              <a:defRPr/>
            </a:lvl5pPr>
          </a:lstStyle>
          <a:p>
            <a:pPr lvl="0"/>
            <a:r>
              <a:rPr lang="en-US"/>
              <a:t>Kicker text HERE</a:t>
            </a:r>
          </a:p>
        </p:txBody>
      </p:sp>
    </p:spTree>
    <p:extLst>
      <p:ext uri="{BB962C8B-B14F-4D97-AF65-F5344CB8AC3E}">
        <p14:creationId xmlns:p14="http://schemas.microsoft.com/office/powerpoint/2010/main" val="2840057957"/>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13_Custom Layout">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F694B254-5902-40D8-A65D-C5E77C944B9E}"/>
              </a:ext>
            </a:extLst>
          </p:cNvPr>
          <p:cNvSpPr/>
          <p:nvPr userDrawn="1"/>
        </p:nvSpPr>
        <p:spPr>
          <a:xfrm>
            <a:off x="684186" y="1782178"/>
            <a:ext cx="2577487" cy="2649145"/>
          </a:xfrm>
          <a:prstGeom prst="rect">
            <a:avLst/>
          </a:prstGeom>
          <a:solidFill>
            <a:srgbClr val="A6192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75"/>
          </a:p>
        </p:txBody>
      </p:sp>
      <p:sp>
        <p:nvSpPr>
          <p:cNvPr id="19" name="Text Placeholder 4">
            <a:extLst>
              <a:ext uri="{FF2B5EF4-FFF2-40B4-BE49-F238E27FC236}">
                <a16:creationId xmlns:a16="http://schemas.microsoft.com/office/drawing/2014/main" id="{0AE4949E-092C-4FEC-920F-E38686FA04ED}"/>
              </a:ext>
            </a:extLst>
          </p:cNvPr>
          <p:cNvSpPr>
            <a:spLocks noGrp="1"/>
          </p:cNvSpPr>
          <p:nvPr>
            <p:ph type="body" sz="quarter" idx="26" hasCustomPrompt="1"/>
          </p:nvPr>
        </p:nvSpPr>
        <p:spPr>
          <a:xfrm>
            <a:off x="850439" y="2083554"/>
            <a:ext cx="2166138" cy="630237"/>
          </a:xfrm>
          <a:prstGeom prst="rect">
            <a:avLst/>
          </a:prstGeom>
        </p:spPr>
        <p:txBody>
          <a:bodyPr/>
          <a:lstStyle>
            <a:lvl1pPr marL="0" indent="0">
              <a:buNone/>
              <a:defRPr sz="2000" b="1" i="0">
                <a:solidFill>
                  <a:schemeClr val="bg1"/>
                </a:solidFill>
                <a:latin typeface="Arial" panose="020B0604020202020204" pitchFamily="34" charset="0"/>
                <a:cs typeface="Arial" panose="020B0604020202020204" pitchFamily="34" charset="0"/>
              </a:defRPr>
            </a:lvl1pPr>
          </a:lstStyle>
          <a:p>
            <a:pPr lvl="0"/>
            <a:r>
              <a:rPr lang="en-US"/>
              <a:t>CURRENT FRAME</a:t>
            </a:r>
          </a:p>
        </p:txBody>
      </p:sp>
      <p:sp>
        <p:nvSpPr>
          <p:cNvPr id="20" name="Text Placeholder 4">
            <a:extLst>
              <a:ext uri="{FF2B5EF4-FFF2-40B4-BE49-F238E27FC236}">
                <a16:creationId xmlns:a16="http://schemas.microsoft.com/office/drawing/2014/main" id="{8DB5A669-275B-49BB-9A4C-7BBB69F65D9A}"/>
              </a:ext>
            </a:extLst>
          </p:cNvPr>
          <p:cNvSpPr>
            <a:spLocks noGrp="1"/>
          </p:cNvSpPr>
          <p:nvPr>
            <p:ph type="body" sz="quarter" idx="27" hasCustomPrompt="1"/>
          </p:nvPr>
        </p:nvSpPr>
        <p:spPr>
          <a:xfrm>
            <a:off x="850439" y="3004150"/>
            <a:ext cx="2166137" cy="630237"/>
          </a:xfrm>
          <a:prstGeom prst="rect">
            <a:avLst/>
          </a:prstGeom>
        </p:spPr>
        <p:txBody>
          <a:bodyPr/>
          <a:lstStyle>
            <a:lvl1pPr marL="0" indent="0">
              <a:buNone/>
              <a:defRPr sz="1600" b="0" i="0">
                <a:solidFill>
                  <a:schemeClr val="bg1"/>
                </a:solidFill>
                <a:latin typeface="Arial" panose="020B0604020202020204" pitchFamily="34" charset="0"/>
                <a:cs typeface="Arial" panose="020B0604020202020204" pitchFamily="34" charset="0"/>
              </a:defRPr>
            </a:lvl1pPr>
          </a:lstStyle>
          <a:p>
            <a:pPr lvl="0"/>
            <a:r>
              <a:rPr lang="en-US"/>
              <a:t>Lorem ipsum</a:t>
            </a:r>
          </a:p>
        </p:txBody>
      </p:sp>
      <p:sp>
        <p:nvSpPr>
          <p:cNvPr id="25" name="Rectangle 24">
            <a:extLst>
              <a:ext uri="{FF2B5EF4-FFF2-40B4-BE49-F238E27FC236}">
                <a16:creationId xmlns:a16="http://schemas.microsoft.com/office/drawing/2014/main" id="{0228781C-DCCD-4A68-8247-CF08DD07CD90}"/>
              </a:ext>
            </a:extLst>
          </p:cNvPr>
          <p:cNvSpPr/>
          <p:nvPr userDrawn="1"/>
        </p:nvSpPr>
        <p:spPr>
          <a:xfrm>
            <a:off x="684188" y="575613"/>
            <a:ext cx="844325" cy="68713"/>
          </a:xfrm>
          <a:prstGeom prst="rect">
            <a:avLst/>
          </a:prstGeom>
          <a:solidFill>
            <a:srgbClr val="A6192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6" name="Title Placeholder 12">
            <a:extLst>
              <a:ext uri="{FF2B5EF4-FFF2-40B4-BE49-F238E27FC236}">
                <a16:creationId xmlns:a16="http://schemas.microsoft.com/office/drawing/2014/main" id="{21204F1D-AC98-43E7-8654-2AB941ED0735}"/>
              </a:ext>
            </a:extLst>
          </p:cNvPr>
          <p:cNvSpPr>
            <a:spLocks noGrp="1"/>
          </p:cNvSpPr>
          <p:nvPr>
            <p:ph type="title" hasCustomPrompt="1"/>
          </p:nvPr>
        </p:nvSpPr>
        <p:spPr>
          <a:xfrm>
            <a:off x="684187" y="790399"/>
            <a:ext cx="7775110" cy="775597"/>
          </a:xfrm>
          <a:prstGeom prst="rect">
            <a:avLst/>
          </a:prstGeom>
        </p:spPr>
        <p:txBody>
          <a:bodyPr vert="horz" wrap="square" lIns="0" tIns="0" rIns="0" bIns="0" rtlCol="0" anchor="t" anchorCtr="0">
            <a:spAutoFit/>
          </a:bodyPr>
          <a:lstStyle>
            <a:lvl1pPr>
              <a:defRPr sz="2800" b="1">
                <a:latin typeface="Arial" panose="020B0604020202020204" pitchFamily="34" charset="0"/>
                <a:cs typeface="Arial" panose="020B0604020202020204" pitchFamily="34" charset="0"/>
              </a:defRPr>
            </a:lvl1pPr>
          </a:lstStyle>
          <a:p>
            <a:pPr lvl="0"/>
            <a:r>
              <a:rPr lang="en-US"/>
              <a:t>Lorem ipsum dolor sit </a:t>
            </a:r>
            <a:r>
              <a:rPr lang="en-US" err="1"/>
              <a:t>amet</a:t>
            </a:r>
            <a:r>
              <a:rPr lang="en-US"/>
              <a:t> </a:t>
            </a:r>
            <a:r>
              <a:rPr lang="en-US" err="1"/>
              <a:t>consectetur</a:t>
            </a:r>
            <a:br>
              <a:rPr lang="en-US"/>
            </a:br>
            <a:r>
              <a:rPr lang="en-US" err="1"/>
              <a:t>adipisicing</a:t>
            </a:r>
            <a:endParaRPr lang="en-US"/>
          </a:p>
        </p:txBody>
      </p:sp>
      <p:sp>
        <p:nvSpPr>
          <p:cNvPr id="14" name="Rectangle 13">
            <a:extLst>
              <a:ext uri="{FF2B5EF4-FFF2-40B4-BE49-F238E27FC236}">
                <a16:creationId xmlns:a16="http://schemas.microsoft.com/office/drawing/2014/main" id="{EBFED695-E14E-3543-B8E3-ED58599F463B}"/>
              </a:ext>
            </a:extLst>
          </p:cNvPr>
          <p:cNvSpPr/>
          <p:nvPr userDrawn="1"/>
        </p:nvSpPr>
        <p:spPr>
          <a:xfrm>
            <a:off x="850440" y="1940136"/>
            <a:ext cx="844325" cy="68713"/>
          </a:xfrm>
          <a:prstGeom prst="rect">
            <a:avLst/>
          </a:prstGeom>
          <a:solidFill>
            <a:schemeClr val="bg1"/>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000000"/>
              </a:solidFill>
              <a:effectLst/>
              <a:uLnTx/>
              <a:uFillTx/>
              <a:latin typeface="Calibri" panose="020F0502020204030204"/>
              <a:ea typeface="+mn-ea"/>
              <a:cs typeface="+mn-cs"/>
            </a:endParaRPr>
          </a:p>
        </p:txBody>
      </p:sp>
      <p:sp>
        <p:nvSpPr>
          <p:cNvPr id="37" name="Rectangle 36">
            <a:extLst>
              <a:ext uri="{FF2B5EF4-FFF2-40B4-BE49-F238E27FC236}">
                <a16:creationId xmlns:a16="http://schemas.microsoft.com/office/drawing/2014/main" id="{58D1DAD5-69F7-2648-B222-C2D7F36CE77F}"/>
              </a:ext>
            </a:extLst>
          </p:cNvPr>
          <p:cNvSpPr/>
          <p:nvPr userDrawn="1"/>
        </p:nvSpPr>
        <p:spPr>
          <a:xfrm>
            <a:off x="3427386" y="1782178"/>
            <a:ext cx="2577487" cy="2649145"/>
          </a:xfrm>
          <a:prstGeom prst="rect">
            <a:avLst/>
          </a:prstGeom>
          <a:solidFill>
            <a:srgbClr val="A6192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75"/>
          </a:p>
        </p:txBody>
      </p:sp>
      <p:sp>
        <p:nvSpPr>
          <p:cNvPr id="38" name="Rectangle 37">
            <a:extLst>
              <a:ext uri="{FF2B5EF4-FFF2-40B4-BE49-F238E27FC236}">
                <a16:creationId xmlns:a16="http://schemas.microsoft.com/office/drawing/2014/main" id="{2F497746-9332-FC42-B692-1B6AF8AE4ED7}"/>
              </a:ext>
            </a:extLst>
          </p:cNvPr>
          <p:cNvSpPr/>
          <p:nvPr userDrawn="1"/>
        </p:nvSpPr>
        <p:spPr>
          <a:xfrm>
            <a:off x="6170586" y="1782178"/>
            <a:ext cx="2577487" cy="2649145"/>
          </a:xfrm>
          <a:prstGeom prst="rect">
            <a:avLst/>
          </a:prstGeom>
          <a:solidFill>
            <a:srgbClr val="A6192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75"/>
          </a:p>
        </p:txBody>
      </p:sp>
      <p:sp>
        <p:nvSpPr>
          <p:cNvPr id="39" name="Text Placeholder 4">
            <a:extLst>
              <a:ext uri="{FF2B5EF4-FFF2-40B4-BE49-F238E27FC236}">
                <a16:creationId xmlns:a16="http://schemas.microsoft.com/office/drawing/2014/main" id="{BD643B76-28CA-FE40-891C-95FF7EAD35A1}"/>
              </a:ext>
            </a:extLst>
          </p:cNvPr>
          <p:cNvSpPr>
            <a:spLocks noGrp="1"/>
          </p:cNvSpPr>
          <p:nvPr>
            <p:ph type="body" sz="quarter" idx="28" hasCustomPrompt="1"/>
          </p:nvPr>
        </p:nvSpPr>
        <p:spPr>
          <a:xfrm>
            <a:off x="3621920" y="2083554"/>
            <a:ext cx="2166138" cy="630237"/>
          </a:xfrm>
          <a:prstGeom prst="rect">
            <a:avLst/>
          </a:prstGeom>
        </p:spPr>
        <p:txBody>
          <a:bodyPr/>
          <a:lstStyle>
            <a:lvl1pPr marL="0" indent="0">
              <a:buNone/>
              <a:defRPr sz="2000" b="1" i="0">
                <a:solidFill>
                  <a:schemeClr val="bg1"/>
                </a:solidFill>
                <a:latin typeface="Arial" panose="020B0604020202020204" pitchFamily="34" charset="0"/>
                <a:cs typeface="Arial" panose="020B0604020202020204" pitchFamily="34" charset="0"/>
              </a:defRPr>
            </a:lvl1pPr>
          </a:lstStyle>
          <a:p>
            <a:pPr lvl="0"/>
            <a:r>
              <a:rPr lang="en-US"/>
              <a:t>CURRENT FRAME</a:t>
            </a:r>
          </a:p>
        </p:txBody>
      </p:sp>
      <p:sp>
        <p:nvSpPr>
          <p:cNvPr id="40" name="Text Placeholder 4">
            <a:extLst>
              <a:ext uri="{FF2B5EF4-FFF2-40B4-BE49-F238E27FC236}">
                <a16:creationId xmlns:a16="http://schemas.microsoft.com/office/drawing/2014/main" id="{92B20E4A-CDD9-FB42-BB7A-4A01AD1FF055}"/>
              </a:ext>
            </a:extLst>
          </p:cNvPr>
          <p:cNvSpPr>
            <a:spLocks noGrp="1"/>
          </p:cNvSpPr>
          <p:nvPr>
            <p:ph type="body" sz="quarter" idx="29" hasCustomPrompt="1"/>
          </p:nvPr>
        </p:nvSpPr>
        <p:spPr>
          <a:xfrm>
            <a:off x="3621920" y="3004150"/>
            <a:ext cx="2166137" cy="630237"/>
          </a:xfrm>
          <a:prstGeom prst="rect">
            <a:avLst/>
          </a:prstGeom>
        </p:spPr>
        <p:txBody>
          <a:bodyPr/>
          <a:lstStyle>
            <a:lvl1pPr marL="0" indent="0">
              <a:buNone/>
              <a:defRPr sz="1600" b="0" i="0">
                <a:solidFill>
                  <a:schemeClr val="bg1"/>
                </a:solidFill>
                <a:latin typeface="Arial" panose="020B0604020202020204" pitchFamily="34" charset="0"/>
                <a:cs typeface="Arial" panose="020B0604020202020204" pitchFamily="34" charset="0"/>
              </a:defRPr>
            </a:lvl1pPr>
          </a:lstStyle>
          <a:p>
            <a:pPr lvl="0"/>
            <a:r>
              <a:rPr lang="en-US"/>
              <a:t>Lorem ipsum</a:t>
            </a:r>
          </a:p>
        </p:txBody>
      </p:sp>
      <p:sp>
        <p:nvSpPr>
          <p:cNvPr id="41" name="Rectangle 40">
            <a:extLst>
              <a:ext uri="{FF2B5EF4-FFF2-40B4-BE49-F238E27FC236}">
                <a16:creationId xmlns:a16="http://schemas.microsoft.com/office/drawing/2014/main" id="{CC0A044D-DC9B-B34C-9EB8-2062C290FFAF}"/>
              </a:ext>
            </a:extLst>
          </p:cNvPr>
          <p:cNvSpPr/>
          <p:nvPr userDrawn="1"/>
        </p:nvSpPr>
        <p:spPr>
          <a:xfrm>
            <a:off x="3621921" y="1940136"/>
            <a:ext cx="844325" cy="68713"/>
          </a:xfrm>
          <a:prstGeom prst="rect">
            <a:avLst/>
          </a:prstGeom>
          <a:solidFill>
            <a:schemeClr val="bg1"/>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000000"/>
              </a:solidFill>
              <a:effectLst/>
              <a:uLnTx/>
              <a:uFillTx/>
              <a:latin typeface="Calibri" panose="020F0502020204030204"/>
              <a:ea typeface="+mn-ea"/>
              <a:cs typeface="+mn-cs"/>
            </a:endParaRPr>
          </a:p>
        </p:txBody>
      </p:sp>
      <p:sp>
        <p:nvSpPr>
          <p:cNvPr id="42" name="Text Placeholder 4">
            <a:extLst>
              <a:ext uri="{FF2B5EF4-FFF2-40B4-BE49-F238E27FC236}">
                <a16:creationId xmlns:a16="http://schemas.microsoft.com/office/drawing/2014/main" id="{58C2763F-5CD5-A848-BE93-42A6729EDA90}"/>
              </a:ext>
            </a:extLst>
          </p:cNvPr>
          <p:cNvSpPr>
            <a:spLocks noGrp="1"/>
          </p:cNvSpPr>
          <p:nvPr>
            <p:ph type="body" sz="quarter" idx="30" hasCustomPrompt="1"/>
          </p:nvPr>
        </p:nvSpPr>
        <p:spPr>
          <a:xfrm>
            <a:off x="6336840" y="2083554"/>
            <a:ext cx="2166138" cy="630237"/>
          </a:xfrm>
          <a:prstGeom prst="rect">
            <a:avLst/>
          </a:prstGeom>
        </p:spPr>
        <p:txBody>
          <a:bodyPr/>
          <a:lstStyle>
            <a:lvl1pPr marL="0" indent="0">
              <a:buNone/>
              <a:defRPr sz="2000" b="1" i="0">
                <a:solidFill>
                  <a:schemeClr val="bg1"/>
                </a:solidFill>
                <a:latin typeface="Arial" panose="020B0604020202020204" pitchFamily="34" charset="0"/>
                <a:cs typeface="Arial" panose="020B0604020202020204" pitchFamily="34" charset="0"/>
              </a:defRPr>
            </a:lvl1pPr>
          </a:lstStyle>
          <a:p>
            <a:pPr lvl="0"/>
            <a:r>
              <a:rPr lang="en-US"/>
              <a:t>CURRENT FRAME</a:t>
            </a:r>
          </a:p>
        </p:txBody>
      </p:sp>
      <p:sp>
        <p:nvSpPr>
          <p:cNvPr id="43" name="Text Placeholder 4">
            <a:extLst>
              <a:ext uri="{FF2B5EF4-FFF2-40B4-BE49-F238E27FC236}">
                <a16:creationId xmlns:a16="http://schemas.microsoft.com/office/drawing/2014/main" id="{48039A62-AA9A-E448-AC35-604DB69FF6ED}"/>
              </a:ext>
            </a:extLst>
          </p:cNvPr>
          <p:cNvSpPr>
            <a:spLocks noGrp="1"/>
          </p:cNvSpPr>
          <p:nvPr>
            <p:ph type="body" sz="quarter" idx="31" hasCustomPrompt="1"/>
          </p:nvPr>
        </p:nvSpPr>
        <p:spPr>
          <a:xfrm>
            <a:off x="6336840" y="3004150"/>
            <a:ext cx="2166137" cy="630237"/>
          </a:xfrm>
          <a:prstGeom prst="rect">
            <a:avLst/>
          </a:prstGeom>
        </p:spPr>
        <p:txBody>
          <a:bodyPr/>
          <a:lstStyle>
            <a:lvl1pPr marL="0" indent="0">
              <a:buNone/>
              <a:defRPr sz="1600" b="0" i="0">
                <a:solidFill>
                  <a:schemeClr val="bg1"/>
                </a:solidFill>
                <a:latin typeface="Arial" panose="020B0604020202020204" pitchFamily="34" charset="0"/>
                <a:cs typeface="Arial" panose="020B0604020202020204" pitchFamily="34" charset="0"/>
              </a:defRPr>
            </a:lvl1pPr>
          </a:lstStyle>
          <a:p>
            <a:pPr lvl="0"/>
            <a:r>
              <a:rPr lang="en-US"/>
              <a:t>Lorem ipsum</a:t>
            </a:r>
          </a:p>
        </p:txBody>
      </p:sp>
      <p:sp>
        <p:nvSpPr>
          <p:cNvPr id="44" name="Rectangle 43">
            <a:extLst>
              <a:ext uri="{FF2B5EF4-FFF2-40B4-BE49-F238E27FC236}">
                <a16:creationId xmlns:a16="http://schemas.microsoft.com/office/drawing/2014/main" id="{2A51A495-A5D3-4F4D-A5E2-3EF4020BC610}"/>
              </a:ext>
            </a:extLst>
          </p:cNvPr>
          <p:cNvSpPr/>
          <p:nvPr userDrawn="1"/>
        </p:nvSpPr>
        <p:spPr>
          <a:xfrm>
            <a:off x="6336841" y="1940136"/>
            <a:ext cx="844325" cy="68713"/>
          </a:xfrm>
          <a:prstGeom prst="rect">
            <a:avLst/>
          </a:prstGeom>
          <a:solidFill>
            <a:schemeClr val="bg1"/>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000000"/>
              </a:solidFill>
              <a:effectLst/>
              <a:uLnTx/>
              <a:uFillTx/>
              <a:latin typeface="Calibri" panose="020F0502020204030204"/>
              <a:ea typeface="+mn-ea"/>
              <a:cs typeface="+mn-cs"/>
            </a:endParaRPr>
          </a:p>
        </p:txBody>
      </p:sp>
      <p:sp>
        <p:nvSpPr>
          <p:cNvPr id="3" name="Text Placeholder 7">
            <a:extLst>
              <a:ext uri="{FF2B5EF4-FFF2-40B4-BE49-F238E27FC236}">
                <a16:creationId xmlns:a16="http://schemas.microsoft.com/office/drawing/2014/main" id="{AC96BA6D-04F8-DC64-5EDC-BF0AC58E3931}"/>
              </a:ext>
            </a:extLst>
          </p:cNvPr>
          <p:cNvSpPr>
            <a:spLocks noGrp="1"/>
          </p:cNvSpPr>
          <p:nvPr>
            <p:ph type="body" sz="quarter" idx="24" hasCustomPrompt="1"/>
          </p:nvPr>
        </p:nvSpPr>
        <p:spPr>
          <a:xfrm>
            <a:off x="580662" y="161681"/>
            <a:ext cx="7540625" cy="267859"/>
          </a:xfrm>
          <a:prstGeom prst="rect">
            <a:avLst/>
          </a:prstGeom>
        </p:spPr>
        <p:txBody>
          <a:bodyPr/>
          <a:lstStyle>
            <a:lvl1pPr marL="0" indent="0">
              <a:buNone/>
              <a:defRPr sz="1400" b="1" i="0" cap="all" baseline="0">
                <a:solidFill>
                  <a:schemeClr val="bg1">
                    <a:lumMod val="50000"/>
                  </a:schemeClr>
                </a:solidFill>
                <a:latin typeface="Arial" panose="020B0604020202020204" pitchFamily="34" charset="0"/>
                <a:cs typeface="Arial" panose="020B0604020202020204" pitchFamily="34" charset="0"/>
              </a:defRPr>
            </a:lvl1pPr>
            <a:lvl5pPr marL="1828800" indent="0">
              <a:buNone/>
              <a:defRPr/>
            </a:lvl5pPr>
          </a:lstStyle>
          <a:p>
            <a:pPr lvl="0"/>
            <a:r>
              <a:rPr lang="en-US"/>
              <a:t>Kicker text HERE</a:t>
            </a:r>
          </a:p>
        </p:txBody>
      </p:sp>
    </p:spTree>
    <p:extLst>
      <p:ext uri="{BB962C8B-B14F-4D97-AF65-F5344CB8AC3E}">
        <p14:creationId xmlns:p14="http://schemas.microsoft.com/office/powerpoint/2010/main" val="44824283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3_Custom Layout">
    <p:bg>
      <p:bgPr>
        <a:solidFill>
          <a:schemeClr val="accent1"/>
        </a:solidFill>
        <a:effectLst/>
      </p:bgPr>
    </p:bg>
    <p:spTree>
      <p:nvGrpSpPr>
        <p:cNvPr id="1" name=""/>
        <p:cNvGrpSpPr/>
        <p:nvPr/>
      </p:nvGrpSpPr>
      <p:grpSpPr>
        <a:xfrm>
          <a:off x="0" y="0"/>
          <a:ext cx="0" cy="0"/>
          <a:chOff x="0" y="0"/>
          <a:chExt cx="0" cy="0"/>
        </a:xfrm>
      </p:grpSpPr>
      <p:sp>
        <p:nvSpPr>
          <p:cNvPr id="4" name="Title Placeholder 12">
            <a:extLst>
              <a:ext uri="{FF2B5EF4-FFF2-40B4-BE49-F238E27FC236}">
                <a16:creationId xmlns:a16="http://schemas.microsoft.com/office/drawing/2014/main" id="{4BE41760-BF68-45DC-ABD3-3A71D5941B16}"/>
              </a:ext>
            </a:extLst>
          </p:cNvPr>
          <p:cNvSpPr>
            <a:spLocks noGrp="1"/>
          </p:cNvSpPr>
          <p:nvPr>
            <p:ph type="title" hasCustomPrompt="1"/>
          </p:nvPr>
        </p:nvSpPr>
        <p:spPr>
          <a:xfrm>
            <a:off x="1209041" y="1908632"/>
            <a:ext cx="6725918" cy="886397"/>
          </a:xfrm>
          <a:prstGeom prst="rect">
            <a:avLst/>
          </a:prstGeom>
        </p:spPr>
        <p:txBody>
          <a:bodyPr vert="horz" wrap="square" lIns="0" tIns="0" rIns="0" bIns="0" rtlCol="0" anchor="t" anchorCtr="0">
            <a:spAutoFit/>
          </a:bodyPr>
          <a:lstStyle>
            <a:lvl1pPr>
              <a:defRPr sz="3200" b="1">
                <a:solidFill>
                  <a:schemeClr val="bg1"/>
                </a:solidFill>
                <a:latin typeface="Arial" panose="020B0604020202020204" pitchFamily="34" charset="0"/>
                <a:cs typeface="Arial" panose="020B0604020202020204" pitchFamily="34" charset="0"/>
              </a:defRPr>
            </a:lvl1pPr>
          </a:lstStyle>
          <a:p>
            <a:pPr lvl="0"/>
            <a:r>
              <a:rPr lang="en-US"/>
              <a:t>Lorem, ipsum dolor sit </a:t>
            </a:r>
            <a:r>
              <a:rPr lang="en-US" err="1"/>
              <a:t>amet</a:t>
            </a:r>
            <a:r>
              <a:rPr lang="en-US"/>
              <a:t> </a:t>
            </a:r>
            <a:r>
              <a:rPr lang="en-US" err="1"/>
              <a:t>consectetur</a:t>
            </a:r>
            <a:r>
              <a:rPr lang="en-US"/>
              <a:t> </a:t>
            </a:r>
            <a:r>
              <a:rPr lang="en-US" err="1"/>
              <a:t>adipisicing</a:t>
            </a:r>
            <a:endParaRPr lang="en-US"/>
          </a:p>
        </p:txBody>
      </p:sp>
      <p:sp>
        <p:nvSpPr>
          <p:cNvPr id="6" name="Rectangle 5">
            <a:extLst>
              <a:ext uri="{FF2B5EF4-FFF2-40B4-BE49-F238E27FC236}">
                <a16:creationId xmlns:a16="http://schemas.microsoft.com/office/drawing/2014/main" id="{4521D40D-B424-4170-9289-857DF1B3FA5A}"/>
              </a:ext>
            </a:extLst>
          </p:cNvPr>
          <p:cNvSpPr/>
          <p:nvPr userDrawn="1"/>
        </p:nvSpPr>
        <p:spPr>
          <a:xfrm>
            <a:off x="1209042" y="1718733"/>
            <a:ext cx="1246292" cy="5796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80763055"/>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14_Custom Layout">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F694B254-5902-40D8-A65D-C5E77C944B9E}"/>
              </a:ext>
            </a:extLst>
          </p:cNvPr>
          <p:cNvSpPr/>
          <p:nvPr userDrawn="1"/>
        </p:nvSpPr>
        <p:spPr>
          <a:xfrm>
            <a:off x="684186" y="1782178"/>
            <a:ext cx="2577487" cy="2649145"/>
          </a:xfrm>
          <a:prstGeom prst="rect">
            <a:avLst/>
          </a:prstGeom>
          <a:solidFill>
            <a:srgbClr val="A6192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75"/>
          </a:p>
        </p:txBody>
      </p:sp>
      <p:sp>
        <p:nvSpPr>
          <p:cNvPr id="19" name="Text Placeholder 4">
            <a:extLst>
              <a:ext uri="{FF2B5EF4-FFF2-40B4-BE49-F238E27FC236}">
                <a16:creationId xmlns:a16="http://schemas.microsoft.com/office/drawing/2014/main" id="{0AE4949E-092C-4FEC-920F-E38686FA04ED}"/>
              </a:ext>
            </a:extLst>
          </p:cNvPr>
          <p:cNvSpPr>
            <a:spLocks noGrp="1"/>
          </p:cNvSpPr>
          <p:nvPr>
            <p:ph type="body" sz="quarter" idx="26" hasCustomPrompt="1"/>
          </p:nvPr>
        </p:nvSpPr>
        <p:spPr>
          <a:xfrm>
            <a:off x="850439" y="2083554"/>
            <a:ext cx="2166138" cy="630237"/>
          </a:xfrm>
          <a:prstGeom prst="rect">
            <a:avLst/>
          </a:prstGeom>
        </p:spPr>
        <p:txBody>
          <a:bodyPr/>
          <a:lstStyle>
            <a:lvl1pPr marL="0" indent="0">
              <a:buNone/>
              <a:defRPr sz="2000" b="1" i="0">
                <a:solidFill>
                  <a:schemeClr val="bg1"/>
                </a:solidFill>
                <a:latin typeface="Arial" panose="020B0604020202020204" pitchFamily="34" charset="0"/>
                <a:cs typeface="Arial" panose="020B0604020202020204" pitchFamily="34" charset="0"/>
              </a:defRPr>
            </a:lvl1pPr>
          </a:lstStyle>
          <a:p>
            <a:pPr lvl="0"/>
            <a:r>
              <a:rPr lang="en-US"/>
              <a:t>CURRENT FRAME</a:t>
            </a:r>
          </a:p>
        </p:txBody>
      </p:sp>
      <p:sp>
        <p:nvSpPr>
          <p:cNvPr id="20" name="Text Placeholder 4">
            <a:extLst>
              <a:ext uri="{FF2B5EF4-FFF2-40B4-BE49-F238E27FC236}">
                <a16:creationId xmlns:a16="http://schemas.microsoft.com/office/drawing/2014/main" id="{8DB5A669-275B-49BB-9A4C-7BBB69F65D9A}"/>
              </a:ext>
            </a:extLst>
          </p:cNvPr>
          <p:cNvSpPr>
            <a:spLocks noGrp="1"/>
          </p:cNvSpPr>
          <p:nvPr>
            <p:ph type="body" sz="quarter" idx="27" hasCustomPrompt="1"/>
          </p:nvPr>
        </p:nvSpPr>
        <p:spPr>
          <a:xfrm>
            <a:off x="850439" y="3004150"/>
            <a:ext cx="2166137" cy="630237"/>
          </a:xfrm>
          <a:prstGeom prst="rect">
            <a:avLst/>
          </a:prstGeom>
        </p:spPr>
        <p:txBody>
          <a:bodyPr/>
          <a:lstStyle>
            <a:lvl1pPr marL="0" indent="0">
              <a:buNone/>
              <a:defRPr sz="1600" b="0" i="0">
                <a:solidFill>
                  <a:schemeClr val="bg1"/>
                </a:solidFill>
                <a:latin typeface="Arial" panose="020B0604020202020204" pitchFamily="34" charset="0"/>
                <a:cs typeface="Arial" panose="020B0604020202020204" pitchFamily="34" charset="0"/>
              </a:defRPr>
            </a:lvl1pPr>
          </a:lstStyle>
          <a:p>
            <a:pPr lvl="0"/>
            <a:r>
              <a:rPr lang="en-US"/>
              <a:t>Lorem ipsum</a:t>
            </a:r>
          </a:p>
        </p:txBody>
      </p:sp>
      <p:sp>
        <p:nvSpPr>
          <p:cNvPr id="25" name="Rectangle 24">
            <a:extLst>
              <a:ext uri="{FF2B5EF4-FFF2-40B4-BE49-F238E27FC236}">
                <a16:creationId xmlns:a16="http://schemas.microsoft.com/office/drawing/2014/main" id="{0228781C-DCCD-4A68-8247-CF08DD07CD90}"/>
              </a:ext>
            </a:extLst>
          </p:cNvPr>
          <p:cNvSpPr/>
          <p:nvPr userDrawn="1"/>
        </p:nvSpPr>
        <p:spPr>
          <a:xfrm>
            <a:off x="684188" y="575613"/>
            <a:ext cx="844325" cy="68713"/>
          </a:xfrm>
          <a:prstGeom prst="rect">
            <a:avLst/>
          </a:prstGeom>
          <a:solidFill>
            <a:srgbClr val="A6192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6" name="Title Placeholder 12">
            <a:extLst>
              <a:ext uri="{FF2B5EF4-FFF2-40B4-BE49-F238E27FC236}">
                <a16:creationId xmlns:a16="http://schemas.microsoft.com/office/drawing/2014/main" id="{21204F1D-AC98-43E7-8654-2AB941ED0735}"/>
              </a:ext>
            </a:extLst>
          </p:cNvPr>
          <p:cNvSpPr>
            <a:spLocks noGrp="1"/>
          </p:cNvSpPr>
          <p:nvPr>
            <p:ph type="title" hasCustomPrompt="1"/>
          </p:nvPr>
        </p:nvSpPr>
        <p:spPr>
          <a:xfrm>
            <a:off x="684187" y="790399"/>
            <a:ext cx="7775110" cy="775597"/>
          </a:xfrm>
          <a:prstGeom prst="rect">
            <a:avLst/>
          </a:prstGeom>
        </p:spPr>
        <p:txBody>
          <a:bodyPr vert="horz" wrap="square" lIns="0" tIns="0" rIns="0" bIns="0" rtlCol="0" anchor="t" anchorCtr="0">
            <a:spAutoFit/>
          </a:bodyPr>
          <a:lstStyle>
            <a:lvl1pPr>
              <a:defRPr sz="2800" b="1">
                <a:latin typeface="Arial" panose="020B0604020202020204" pitchFamily="34" charset="0"/>
                <a:cs typeface="Arial" panose="020B0604020202020204" pitchFamily="34" charset="0"/>
              </a:defRPr>
            </a:lvl1pPr>
          </a:lstStyle>
          <a:p>
            <a:pPr lvl="0"/>
            <a:r>
              <a:rPr lang="en-US"/>
              <a:t>Lorem ipsum dolor sit </a:t>
            </a:r>
            <a:r>
              <a:rPr lang="en-US" err="1"/>
              <a:t>amet</a:t>
            </a:r>
            <a:r>
              <a:rPr lang="en-US"/>
              <a:t> </a:t>
            </a:r>
            <a:r>
              <a:rPr lang="en-US" err="1"/>
              <a:t>consectetur</a:t>
            </a:r>
            <a:br>
              <a:rPr lang="en-US"/>
            </a:br>
            <a:r>
              <a:rPr lang="en-US" err="1"/>
              <a:t>adipisicing</a:t>
            </a:r>
            <a:endParaRPr lang="en-US"/>
          </a:p>
        </p:txBody>
      </p:sp>
      <p:sp>
        <p:nvSpPr>
          <p:cNvPr id="14" name="Rectangle 13">
            <a:extLst>
              <a:ext uri="{FF2B5EF4-FFF2-40B4-BE49-F238E27FC236}">
                <a16:creationId xmlns:a16="http://schemas.microsoft.com/office/drawing/2014/main" id="{EBFED695-E14E-3543-B8E3-ED58599F463B}"/>
              </a:ext>
            </a:extLst>
          </p:cNvPr>
          <p:cNvSpPr/>
          <p:nvPr userDrawn="1"/>
        </p:nvSpPr>
        <p:spPr>
          <a:xfrm>
            <a:off x="850440" y="1940136"/>
            <a:ext cx="844325" cy="68713"/>
          </a:xfrm>
          <a:prstGeom prst="rect">
            <a:avLst/>
          </a:prstGeom>
          <a:solidFill>
            <a:schemeClr val="bg1"/>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000000"/>
              </a:solidFill>
              <a:effectLst/>
              <a:uLnTx/>
              <a:uFillTx/>
              <a:latin typeface="Calibri" panose="020F0502020204030204"/>
              <a:ea typeface="+mn-ea"/>
              <a:cs typeface="+mn-cs"/>
            </a:endParaRPr>
          </a:p>
        </p:txBody>
      </p:sp>
      <p:sp>
        <p:nvSpPr>
          <p:cNvPr id="37" name="Rectangle 36">
            <a:extLst>
              <a:ext uri="{FF2B5EF4-FFF2-40B4-BE49-F238E27FC236}">
                <a16:creationId xmlns:a16="http://schemas.microsoft.com/office/drawing/2014/main" id="{58D1DAD5-69F7-2648-B222-C2D7F36CE77F}"/>
              </a:ext>
            </a:extLst>
          </p:cNvPr>
          <p:cNvSpPr/>
          <p:nvPr userDrawn="1"/>
        </p:nvSpPr>
        <p:spPr>
          <a:xfrm>
            <a:off x="3427386" y="1782178"/>
            <a:ext cx="2577487" cy="2649145"/>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75"/>
          </a:p>
        </p:txBody>
      </p:sp>
      <p:sp>
        <p:nvSpPr>
          <p:cNvPr id="38" name="Rectangle 37">
            <a:extLst>
              <a:ext uri="{FF2B5EF4-FFF2-40B4-BE49-F238E27FC236}">
                <a16:creationId xmlns:a16="http://schemas.microsoft.com/office/drawing/2014/main" id="{2F497746-9332-FC42-B692-1B6AF8AE4ED7}"/>
              </a:ext>
            </a:extLst>
          </p:cNvPr>
          <p:cNvSpPr/>
          <p:nvPr userDrawn="1"/>
        </p:nvSpPr>
        <p:spPr>
          <a:xfrm>
            <a:off x="6170586" y="1782178"/>
            <a:ext cx="2577487" cy="2649145"/>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75"/>
          </a:p>
        </p:txBody>
      </p:sp>
      <p:sp>
        <p:nvSpPr>
          <p:cNvPr id="39" name="Text Placeholder 4">
            <a:extLst>
              <a:ext uri="{FF2B5EF4-FFF2-40B4-BE49-F238E27FC236}">
                <a16:creationId xmlns:a16="http://schemas.microsoft.com/office/drawing/2014/main" id="{BD643B76-28CA-FE40-891C-95FF7EAD35A1}"/>
              </a:ext>
            </a:extLst>
          </p:cNvPr>
          <p:cNvSpPr>
            <a:spLocks noGrp="1"/>
          </p:cNvSpPr>
          <p:nvPr>
            <p:ph type="body" sz="quarter" idx="28" hasCustomPrompt="1"/>
          </p:nvPr>
        </p:nvSpPr>
        <p:spPr>
          <a:xfrm>
            <a:off x="3621920" y="2083554"/>
            <a:ext cx="2166138" cy="630237"/>
          </a:xfrm>
          <a:prstGeom prst="rect">
            <a:avLst/>
          </a:prstGeom>
        </p:spPr>
        <p:txBody>
          <a:bodyPr/>
          <a:lstStyle>
            <a:lvl1pPr marL="0" indent="0">
              <a:buNone/>
              <a:defRPr sz="2000" b="1" i="0">
                <a:solidFill>
                  <a:schemeClr val="bg1"/>
                </a:solidFill>
                <a:latin typeface="Arial" panose="020B0604020202020204" pitchFamily="34" charset="0"/>
                <a:cs typeface="Arial" panose="020B0604020202020204" pitchFamily="34" charset="0"/>
              </a:defRPr>
            </a:lvl1pPr>
          </a:lstStyle>
          <a:p>
            <a:pPr lvl="0"/>
            <a:r>
              <a:rPr lang="en-US"/>
              <a:t>CURRENT FRAME</a:t>
            </a:r>
          </a:p>
        </p:txBody>
      </p:sp>
      <p:sp>
        <p:nvSpPr>
          <p:cNvPr id="40" name="Text Placeholder 4">
            <a:extLst>
              <a:ext uri="{FF2B5EF4-FFF2-40B4-BE49-F238E27FC236}">
                <a16:creationId xmlns:a16="http://schemas.microsoft.com/office/drawing/2014/main" id="{92B20E4A-CDD9-FB42-BB7A-4A01AD1FF055}"/>
              </a:ext>
            </a:extLst>
          </p:cNvPr>
          <p:cNvSpPr>
            <a:spLocks noGrp="1"/>
          </p:cNvSpPr>
          <p:nvPr>
            <p:ph type="body" sz="quarter" idx="29" hasCustomPrompt="1"/>
          </p:nvPr>
        </p:nvSpPr>
        <p:spPr>
          <a:xfrm>
            <a:off x="3621920" y="3004150"/>
            <a:ext cx="2166137" cy="630237"/>
          </a:xfrm>
          <a:prstGeom prst="rect">
            <a:avLst/>
          </a:prstGeom>
        </p:spPr>
        <p:txBody>
          <a:bodyPr/>
          <a:lstStyle>
            <a:lvl1pPr marL="0" indent="0">
              <a:buNone/>
              <a:defRPr sz="1600" b="0" i="0">
                <a:solidFill>
                  <a:schemeClr val="bg1"/>
                </a:solidFill>
                <a:latin typeface="Arial" panose="020B0604020202020204" pitchFamily="34" charset="0"/>
                <a:cs typeface="Arial" panose="020B0604020202020204" pitchFamily="34" charset="0"/>
              </a:defRPr>
            </a:lvl1pPr>
          </a:lstStyle>
          <a:p>
            <a:pPr lvl="0"/>
            <a:r>
              <a:rPr lang="en-US"/>
              <a:t>Lorem ipsum</a:t>
            </a:r>
          </a:p>
        </p:txBody>
      </p:sp>
      <p:sp>
        <p:nvSpPr>
          <p:cNvPr id="41" name="Rectangle 40">
            <a:extLst>
              <a:ext uri="{FF2B5EF4-FFF2-40B4-BE49-F238E27FC236}">
                <a16:creationId xmlns:a16="http://schemas.microsoft.com/office/drawing/2014/main" id="{CC0A044D-DC9B-B34C-9EB8-2062C290FFAF}"/>
              </a:ext>
            </a:extLst>
          </p:cNvPr>
          <p:cNvSpPr/>
          <p:nvPr userDrawn="1"/>
        </p:nvSpPr>
        <p:spPr>
          <a:xfrm>
            <a:off x="3621921" y="1940136"/>
            <a:ext cx="844325" cy="68713"/>
          </a:xfrm>
          <a:prstGeom prst="rect">
            <a:avLst/>
          </a:prstGeom>
          <a:solidFill>
            <a:schemeClr val="bg1"/>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000000"/>
              </a:solidFill>
              <a:effectLst/>
              <a:uLnTx/>
              <a:uFillTx/>
              <a:latin typeface="Calibri" panose="020F0502020204030204"/>
              <a:ea typeface="+mn-ea"/>
              <a:cs typeface="+mn-cs"/>
            </a:endParaRPr>
          </a:p>
        </p:txBody>
      </p:sp>
      <p:sp>
        <p:nvSpPr>
          <p:cNvPr id="42" name="Text Placeholder 4">
            <a:extLst>
              <a:ext uri="{FF2B5EF4-FFF2-40B4-BE49-F238E27FC236}">
                <a16:creationId xmlns:a16="http://schemas.microsoft.com/office/drawing/2014/main" id="{58C2763F-5CD5-A848-BE93-42A6729EDA90}"/>
              </a:ext>
            </a:extLst>
          </p:cNvPr>
          <p:cNvSpPr>
            <a:spLocks noGrp="1"/>
          </p:cNvSpPr>
          <p:nvPr>
            <p:ph type="body" sz="quarter" idx="30" hasCustomPrompt="1"/>
          </p:nvPr>
        </p:nvSpPr>
        <p:spPr>
          <a:xfrm>
            <a:off x="6336840" y="2083554"/>
            <a:ext cx="2166138" cy="630237"/>
          </a:xfrm>
          <a:prstGeom prst="rect">
            <a:avLst/>
          </a:prstGeom>
        </p:spPr>
        <p:txBody>
          <a:bodyPr/>
          <a:lstStyle>
            <a:lvl1pPr marL="0" indent="0">
              <a:buNone/>
              <a:defRPr sz="2000" b="1" i="0">
                <a:solidFill>
                  <a:schemeClr val="bg1"/>
                </a:solidFill>
                <a:latin typeface="Arial" panose="020B0604020202020204" pitchFamily="34" charset="0"/>
                <a:cs typeface="Arial" panose="020B0604020202020204" pitchFamily="34" charset="0"/>
              </a:defRPr>
            </a:lvl1pPr>
          </a:lstStyle>
          <a:p>
            <a:pPr lvl="0"/>
            <a:r>
              <a:rPr lang="en-US"/>
              <a:t>CURRENT FRAME</a:t>
            </a:r>
          </a:p>
        </p:txBody>
      </p:sp>
      <p:sp>
        <p:nvSpPr>
          <p:cNvPr id="43" name="Text Placeholder 4">
            <a:extLst>
              <a:ext uri="{FF2B5EF4-FFF2-40B4-BE49-F238E27FC236}">
                <a16:creationId xmlns:a16="http://schemas.microsoft.com/office/drawing/2014/main" id="{48039A62-AA9A-E448-AC35-604DB69FF6ED}"/>
              </a:ext>
            </a:extLst>
          </p:cNvPr>
          <p:cNvSpPr>
            <a:spLocks noGrp="1"/>
          </p:cNvSpPr>
          <p:nvPr>
            <p:ph type="body" sz="quarter" idx="31" hasCustomPrompt="1"/>
          </p:nvPr>
        </p:nvSpPr>
        <p:spPr>
          <a:xfrm>
            <a:off x="6336840" y="3004150"/>
            <a:ext cx="2166137" cy="630237"/>
          </a:xfrm>
          <a:prstGeom prst="rect">
            <a:avLst/>
          </a:prstGeom>
        </p:spPr>
        <p:txBody>
          <a:bodyPr/>
          <a:lstStyle>
            <a:lvl1pPr marL="0" indent="0">
              <a:buNone/>
              <a:defRPr sz="1600" b="0" i="0">
                <a:solidFill>
                  <a:schemeClr val="bg1"/>
                </a:solidFill>
                <a:latin typeface="Arial" panose="020B0604020202020204" pitchFamily="34" charset="0"/>
                <a:cs typeface="Arial" panose="020B0604020202020204" pitchFamily="34" charset="0"/>
              </a:defRPr>
            </a:lvl1pPr>
          </a:lstStyle>
          <a:p>
            <a:pPr lvl="0"/>
            <a:r>
              <a:rPr lang="en-US"/>
              <a:t>Lorem ipsum</a:t>
            </a:r>
          </a:p>
        </p:txBody>
      </p:sp>
      <p:sp>
        <p:nvSpPr>
          <p:cNvPr id="44" name="Rectangle 43">
            <a:extLst>
              <a:ext uri="{FF2B5EF4-FFF2-40B4-BE49-F238E27FC236}">
                <a16:creationId xmlns:a16="http://schemas.microsoft.com/office/drawing/2014/main" id="{2A51A495-A5D3-4F4D-A5E2-3EF4020BC610}"/>
              </a:ext>
            </a:extLst>
          </p:cNvPr>
          <p:cNvSpPr/>
          <p:nvPr userDrawn="1"/>
        </p:nvSpPr>
        <p:spPr>
          <a:xfrm>
            <a:off x="6336841" y="1940136"/>
            <a:ext cx="844325" cy="68713"/>
          </a:xfrm>
          <a:prstGeom prst="rect">
            <a:avLst/>
          </a:prstGeom>
          <a:solidFill>
            <a:schemeClr val="bg1"/>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000000"/>
              </a:solidFill>
              <a:effectLst/>
              <a:uLnTx/>
              <a:uFillTx/>
              <a:latin typeface="Calibri" panose="020F0502020204030204"/>
              <a:ea typeface="+mn-ea"/>
              <a:cs typeface="+mn-cs"/>
            </a:endParaRPr>
          </a:p>
        </p:txBody>
      </p:sp>
      <p:sp>
        <p:nvSpPr>
          <p:cNvPr id="3" name="Text Placeholder 7">
            <a:extLst>
              <a:ext uri="{FF2B5EF4-FFF2-40B4-BE49-F238E27FC236}">
                <a16:creationId xmlns:a16="http://schemas.microsoft.com/office/drawing/2014/main" id="{AC96BA6D-04F8-DC64-5EDC-BF0AC58E3931}"/>
              </a:ext>
            </a:extLst>
          </p:cNvPr>
          <p:cNvSpPr>
            <a:spLocks noGrp="1"/>
          </p:cNvSpPr>
          <p:nvPr>
            <p:ph type="body" sz="quarter" idx="24" hasCustomPrompt="1"/>
          </p:nvPr>
        </p:nvSpPr>
        <p:spPr>
          <a:xfrm>
            <a:off x="580662" y="161681"/>
            <a:ext cx="7540625" cy="267859"/>
          </a:xfrm>
          <a:prstGeom prst="rect">
            <a:avLst/>
          </a:prstGeom>
        </p:spPr>
        <p:txBody>
          <a:bodyPr/>
          <a:lstStyle>
            <a:lvl1pPr marL="0" indent="0">
              <a:buNone/>
              <a:defRPr sz="1400" b="1" i="0" cap="all" baseline="0">
                <a:solidFill>
                  <a:schemeClr val="bg1">
                    <a:lumMod val="50000"/>
                  </a:schemeClr>
                </a:solidFill>
                <a:latin typeface="Arial" panose="020B0604020202020204" pitchFamily="34" charset="0"/>
                <a:cs typeface="Arial" panose="020B0604020202020204" pitchFamily="34" charset="0"/>
              </a:defRPr>
            </a:lvl1pPr>
            <a:lvl5pPr marL="1828800" indent="0">
              <a:buNone/>
              <a:defRPr/>
            </a:lvl5pPr>
          </a:lstStyle>
          <a:p>
            <a:pPr lvl="0"/>
            <a:r>
              <a:rPr lang="en-US"/>
              <a:t>Kicker text HERE</a:t>
            </a:r>
          </a:p>
        </p:txBody>
      </p:sp>
    </p:spTree>
    <p:extLst>
      <p:ext uri="{BB962C8B-B14F-4D97-AF65-F5344CB8AC3E}">
        <p14:creationId xmlns:p14="http://schemas.microsoft.com/office/powerpoint/2010/main" val="2467625060"/>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10_Custom Layout">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F694B254-5902-40D8-A65D-C5E77C944B9E}"/>
              </a:ext>
            </a:extLst>
          </p:cNvPr>
          <p:cNvSpPr/>
          <p:nvPr userDrawn="1"/>
        </p:nvSpPr>
        <p:spPr>
          <a:xfrm>
            <a:off x="684187" y="1887685"/>
            <a:ext cx="2156546" cy="2443943"/>
          </a:xfrm>
          <a:prstGeom prst="rect">
            <a:avLst/>
          </a:prstGeom>
          <a:solidFill>
            <a:schemeClr val="bg1"/>
          </a:solid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75"/>
          </a:p>
        </p:txBody>
      </p:sp>
      <p:sp>
        <p:nvSpPr>
          <p:cNvPr id="17" name="Rectangle 16">
            <a:extLst>
              <a:ext uri="{FF2B5EF4-FFF2-40B4-BE49-F238E27FC236}">
                <a16:creationId xmlns:a16="http://schemas.microsoft.com/office/drawing/2014/main" id="{FAE3B889-045F-4C5A-BC67-CADAAB336806}"/>
              </a:ext>
            </a:extLst>
          </p:cNvPr>
          <p:cNvSpPr/>
          <p:nvPr userDrawn="1"/>
        </p:nvSpPr>
        <p:spPr>
          <a:xfrm>
            <a:off x="3493469" y="1887685"/>
            <a:ext cx="2156546" cy="2443943"/>
          </a:xfrm>
          <a:prstGeom prst="rect">
            <a:avLst/>
          </a:prstGeom>
          <a:solidFill>
            <a:schemeClr val="bg1"/>
          </a:solid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75"/>
          </a:p>
        </p:txBody>
      </p:sp>
      <p:sp>
        <p:nvSpPr>
          <p:cNvPr id="18" name="Rectangle 17">
            <a:extLst>
              <a:ext uri="{FF2B5EF4-FFF2-40B4-BE49-F238E27FC236}">
                <a16:creationId xmlns:a16="http://schemas.microsoft.com/office/drawing/2014/main" id="{33191BF1-0DAB-4751-838F-31C818CACBC0}"/>
              </a:ext>
            </a:extLst>
          </p:cNvPr>
          <p:cNvSpPr/>
          <p:nvPr userDrawn="1"/>
        </p:nvSpPr>
        <p:spPr>
          <a:xfrm>
            <a:off x="6302751" y="1887685"/>
            <a:ext cx="2156546" cy="2443943"/>
          </a:xfrm>
          <a:prstGeom prst="rect">
            <a:avLst/>
          </a:prstGeom>
          <a:solidFill>
            <a:schemeClr val="bg1"/>
          </a:solid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75"/>
          </a:p>
        </p:txBody>
      </p:sp>
      <p:sp>
        <p:nvSpPr>
          <p:cNvPr id="19" name="Text Placeholder 4">
            <a:extLst>
              <a:ext uri="{FF2B5EF4-FFF2-40B4-BE49-F238E27FC236}">
                <a16:creationId xmlns:a16="http://schemas.microsoft.com/office/drawing/2014/main" id="{0AE4949E-092C-4FEC-920F-E38686FA04ED}"/>
              </a:ext>
            </a:extLst>
          </p:cNvPr>
          <p:cNvSpPr>
            <a:spLocks noGrp="1"/>
          </p:cNvSpPr>
          <p:nvPr>
            <p:ph type="body" sz="quarter" idx="26" hasCustomPrompt="1"/>
          </p:nvPr>
        </p:nvSpPr>
        <p:spPr>
          <a:xfrm>
            <a:off x="850440" y="2144457"/>
            <a:ext cx="1824038" cy="630237"/>
          </a:xfrm>
          <a:prstGeom prst="rect">
            <a:avLst/>
          </a:prstGeom>
        </p:spPr>
        <p:txBody>
          <a:bodyPr/>
          <a:lstStyle>
            <a:lvl1pPr marL="0" indent="0">
              <a:buNone/>
              <a:defRPr sz="2000" b="1" i="0">
                <a:solidFill>
                  <a:schemeClr val="tx1"/>
                </a:solidFill>
                <a:latin typeface="Arial" panose="020B0604020202020204" pitchFamily="34" charset="0"/>
                <a:cs typeface="Arial" panose="020B0604020202020204" pitchFamily="34" charset="0"/>
              </a:defRPr>
            </a:lvl1pPr>
          </a:lstStyle>
          <a:p>
            <a:pPr lvl="0"/>
            <a:r>
              <a:rPr lang="en-US"/>
              <a:t>CURRENT FRAME</a:t>
            </a:r>
          </a:p>
        </p:txBody>
      </p:sp>
      <p:sp>
        <p:nvSpPr>
          <p:cNvPr id="20" name="Text Placeholder 4">
            <a:extLst>
              <a:ext uri="{FF2B5EF4-FFF2-40B4-BE49-F238E27FC236}">
                <a16:creationId xmlns:a16="http://schemas.microsoft.com/office/drawing/2014/main" id="{8DB5A669-275B-49BB-9A4C-7BBB69F65D9A}"/>
              </a:ext>
            </a:extLst>
          </p:cNvPr>
          <p:cNvSpPr>
            <a:spLocks noGrp="1"/>
          </p:cNvSpPr>
          <p:nvPr>
            <p:ph type="body" sz="quarter" idx="27" hasCustomPrompt="1"/>
          </p:nvPr>
        </p:nvSpPr>
        <p:spPr>
          <a:xfrm>
            <a:off x="850440" y="3109657"/>
            <a:ext cx="1824038" cy="630237"/>
          </a:xfrm>
          <a:prstGeom prst="rect">
            <a:avLst/>
          </a:prstGeom>
        </p:spPr>
        <p:txBody>
          <a:bodyPr/>
          <a:lstStyle>
            <a:lvl1pPr marL="0" indent="0">
              <a:buNone/>
              <a:defRPr sz="1600" b="0" i="0">
                <a:solidFill>
                  <a:schemeClr val="tx1"/>
                </a:solidFill>
                <a:latin typeface="Arial" panose="020B0604020202020204" pitchFamily="34" charset="0"/>
                <a:cs typeface="Arial" panose="020B0604020202020204" pitchFamily="34" charset="0"/>
              </a:defRPr>
            </a:lvl1pPr>
          </a:lstStyle>
          <a:p>
            <a:pPr lvl="0"/>
            <a:r>
              <a:rPr lang="en-US"/>
              <a:t>Lorem ipsum</a:t>
            </a:r>
          </a:p>
        </p:txBody>
      </p:sp>
      <p:sp>
        <p:nvSpPr>
          <p:cNvPr id="21" name="Text Placeholder 4">
            <a:extLst>
              <a:ext uri="{FF2B5EF4-FFF2-40B4-BE49-F238E27FC236}">
                <a16:creationId xmlns:a16="http://schemas.microsoft.com/office/drawing/2014/main" id="{EB8E5D2D-D1A6-430F-AF0C-2A2492A75DBE}"/>
              </a:ext>
            </a:extLst>
          </p:cNvPr>
          <p:cNvSpPr>
            <a:spLocks noGrp="1"/>
          </p:cNvSpPr>
          <p:nvPr>
            <p:ph type="body" sz="quarter" idx="28" hasCustomPrompt="1"/>
          </p:nvPr>
        </p:nvSpPr>
        <p:spPr>
          <a:xfrm>
            <a:off x="3654600" y="2144457"/>
            <a:ext cx="1824038" cy="630237"/>
          </a:xfrm>
          <a:prstGeom prst="rect">
            <a:avLst/>
          </a:prstGeom>
        </p:spPr>
        <p:txBody>
          <a:bodyPr/>
          <a:lstStyle>
            <a:lvl1pPr marL="0" indent="0">
              <a:buNone/>
              <a:defRPr sz="2000" b="1" i="0">
                <a:solidFill>
                  <a:schemeClr val="tx1"/>
                </a:solidFill>
                <a:latin typeface="Arial" panose="020B0604020202020204" pitchFamily="34" charset="0"/>
                <a:cs typeface="Arial" panose="020B0604020202020204" pitchFamily="34" charset="0"/>
              </a:defRPr>
            </a:lvl1pPr>
          </a:lstStyle>
          <a:p>
            <a:pPr lvl="0"/>
            <a:r>
              <a:rPr lang="en-US"/>
              <a:t>CURRENT FRAME</a:t>
            </a:r>
          </a:p>
        </p:txBody>
      </p:sp>
      <p:sp>
        <p:nvSpPr>
          <p:cNvPr id="22" name="Text Placeholder 4">
            <a:extLst>
              <a:ext uri="{FF2B5EF4-FFF2-40B4-BE49-F238E27FC236}">
                <a16:creationId xmlns:a16="http://schemas.microsoft.com/office/drawing/2014/main" id="{9DF8938F-2F74-4282-B3AE-1FC2A85108A8}"/>
              </a:ext>
            </a:extLst>
          </p:cNvPr>
          <p:cNvSpPr>
            <a:spLocks noGrp="1"/>
          </p:cNvSpPr>
          <p:nvPr>
            <p:ph type="body" sz="quarter" idx="29" hasCustomPrompt="1"/>
          </p:nvPr>
        </p:nvSpPr>
        <p:spPr>
          <a:xfrm>
            <a:off x="3654600" y="3109657"/>
            <a:ext cx="1824038" cy="630237"/>
          </a:xfrm>
          <a:prstGeom prst="rect">
            <a:avLst/>
          </a:prstGeom>
        </p:spPr>
        <p:txBody>
          <a:bodyPr/>
          <a:lstStyle>
            <a:lvl1pPr marL="0" indent="0">
              <a:buNone/>
              <a:defRPr sz="1600" b="0" i="0">
                <a:solidFill>
                  <a:schemeClr val="tx1"/>
                </a:solidFill>
                <a:latin typeface="Arial" panose="020B0604020202020204" pitchFamily="34" charset="0"/>
                <a:cs typeface="Arial" panose="020B0604020202020204" pitchFamily="34" charset="0"/>
              </a:defRPr>
            </a:lvl1pPr>
          </a:lstStyle>
          <a:p>
            <a:pPr lvl="0"/>
            <a:r>
              <a:rPr lang="en-US"/>
              <a:t>Lorem ipsum</a:t>
            </a:r>
          </a:p>
        </p:txBody>
      </p:sp>
      <p:sp>
        <p:nvSpPr>
          <p:cNvPr id="23" name="Text Placeholder 4">
            <a:extLst>
              <a:ext uri="{FF2B5EF4-FFF2-40B4-BE49-F238E27FC236}">
                <a16:creationId xmlns:a16="http://schemas.microsoft.com/office/drawing/2014/main" id="{02DFBFD1-4085-4EF0-A9B1-57F77FD5C5D4}"/>
              </a:ext>
            </a:extLst>
          </p:cNvPr>
          <p:cNvSpPr>
            <a:spLocks noGrp="1"/>
          </p:cNvSpPr>
          <p:nvPr>
            <p:ph type="body" sz="quarter" idx="30" hasCustomPrompt="1"/>
          </p:nvPr>
        </p:nvSpPr>
        <p:spPr>
          <a:xfrm>
            <a:off x="6468920" y="2144457"/>
            <a:ext cx="1824038" cy="630237"/>
          </a:xfrm>
          <a:prstGeom prst="rect">
            <a:avLst/>
          </a:prstGeom>
        </p:spPr>
        <p:txBody>
          <a:bodyPr/>
          <a:lstStyle>
            <a:lvl1pPr marL="0" indent="0">
              <a:buNone/>
              <a:defRPr sz="2000" b="1" i="0">
                <a:solidFill>
                  <a:schemeClr val="tx1"/>
                </a:solidFill>
                <a:latin typeface="Arial" panose="020B0604020202020204" pitchFamily="34" charset="0"/>
                <a:cs typeface="Arial" panose="020B0604020202020204" pitchFamily="34" charset="0"/>
              </a:defRPr>
            </a:lvl1pPr>
          </a:lstStyle>
          <a:p>
            <a:pPr lvl="0"/>
            <a:r>
              <a:rPr lang="en-US"/>
              <a:t>CURRENT FRAME</a:t>
            </a:r>
          </a:p>
        </p:txBody>
      </p:sp>
      <p:sp>
        <p:nvSpPr>
          <p:cNvPr id="24" name="Text Placeholder 4">
            <a:extLst>
              <a:ext uri="{FF2B5EF4-FFF2-40B4-BE49-F238E27FC236}">
                <a16:creationId xmlns:a16="http://schemas.microsoft.com/office/drawing/2014/main" id="{62DC5B25-12AF-4F44-A3DE-8FDE93430BCC}"/>
              </a:ext>
            </a:extLst>
          </p:cNvPr>
          <p:cNvSpPr>
            <a:spLocks noGrp="1"/>
          </p:cNvSpPr>
          <p:nvPr>
            <p:ph type="body" sz="quarter" idx="31" hasCustomPrompt="1"/>
          </p:nvPr>
        </p:nvSpPr>
        <p:spPr>
          <a:xfrm>
            <a:off x="6468920" y="3109657"/>
            <a:ext cx="1824038" cy="630237"/>
          </a:xfrm>
          <a:prstGeom prst="rect">
            <a:avLst/>
          </a:prstGeom>
        </p:spPr>
        <p:txBody>
          <a:bodyPr/>
          <a:lstStyle>
            <a:lvl1pPr marL="0" indent="0">
              <a:buNone/>
              <a:defRPr sz="1600" b="0" i="0">
                <a:solidFill>
                  <a:schemeClr val="tx1"/>
                </a:solidFill>
                <a:latin typeface="Arial" panose="020B0604020202020204" pitchFamily="34" charset="0"/>
                <a:cs typeface="Arial" panose="020B0604020202020204" pitchFamily="34" charset="0"/>
              </a:defRPr>
            </a:lvl1pPr>
          </a:lstStyle>
          <a:p>
            <a:pPr lvl="0"/>
            <a:r>
              <a:rPr lang="en-US"/>
              <a:t>Lorem ipsum</a:t>
            </a:r>
          </a:p>
        </p:txBody>
      </p:sp>
      <p:sp>
        <p:nvSpPr>
          <p:cNvPr id="25" name="Rectangle 24">
            <a:extLst>
              <a:ext uri="{FF2B5EF4-FFF2-40B4-BE49-F238E27FC236}">
                <a16:creationId xmlns:a16="http://schemas.microsoft.com/office/drawing/2014/main" id="{0228781C-DCCD-4A68-8247-CF08DD07CD90}"/>
              </a:ext>
            </a:extLst>
          </p:cNvPr>
          <p:cNvSpPr/>
          <p:nvPr userDrawn="1"/>
        </p:nvSpPr>
        <p:spPr>
          <a:xfrm>
            <a:off x="684188" y="575613"/>
            <a:ext cx="844325" cy="68713"/>
          </a:xfrm>
          <a:prstGeom prst="rect">
            <a:avLst/>
          </a:prstGeom>
          <a:solidFill>
            <a:srgbClr val="A6192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6" name="Title Placeholder 12">
            <a:extLst>
              <a:ext uri="{FF2B5EF4-FFF2-40B4-BE49-F238E27FC236}">
                <a16:creationId xmlns:a16="http://schemas.microsoft.com/office/drawing/2014/main" id="{21204F1D-AC98-43E7-8654-2AB941ED0735}"/>
              </a:ext>
            </a:extLst>
          </p:cNvPr>
          <p:cNvSpPr>
            <a:spLocks noGrp="1"/>
          </p:cNvSpPr>
          <p:nvPr>
            <p:ph type="title" hasCustomPrompt="1"/>
          </p:nvPr>
        </p:nvSpPr>
        <p:spPr>
          <a:xfrm>
            <a:off x="684187" y="790399"/>
            <a:ext cx="7775110" cy="775597"/>
          </a:xfrm>
          <a:prstGeom prst="rect">
            <a:avLst/>
          </a:prstGeom>
        </p:spPr>
        <p:txBody>
          <a:bodyPr vert="horz" wrap="square" lIns="0" tIns="0" rIns="0" bIns="0" rtlCol="0" anchor="t" anchorCtr="0">
            <a:spAutoFit/>
          </a:bodyPr>
          <a:lstStyle>
            <a:lvl1pPr>
              <a:defRPr sz="2800" b="1">
                <a:latin typeface="Arial" panose="020B0604020202020204" pitchFamily="34" charset="0"/>
                <a:cs typeface="Arial" panose="020B0604020202020204" pitchFamily="34" charset="0"/>
              </a:defRPr>
            </a:lvl1pPr>
          </a:lstStyle>
          <a:p>
            <a:pPr lvl="0"/>
            <a:r>
              <a:rPr lang="en-US"/>
              <a:t>Lorem ipsum dolor sit </a:t>
            </a:r>
            <a:r>
              <a:rPr lang="en-US" err="1"/>
              <a:t>amet</a:t>
            </a:r>
            <a:r>
              <a:rPr lang="en-US"/>
              <a:t> </a:t>
            </a:r>
            <a:r>
              <a:rPr lang="en-US" err="1"/>
              <a:t>consectetur</a:t>
            </a:r>
            <a:br>
              <a:rPr lang="en-US"/>
            </a:br>
            <a:r>
              <a:rPr lang="en-US" err="1"/>
              <a:t>adipisicing</a:t>
            </a:r>
            <a:endParaRPr lang="en-US"/>
          </a:p>
        </p:txBody>
      </p:sp>
      <p:sp>
        <p:nvSpPr>
          <p:cNvPr id="3" name="Text Placeholder 7">
            <a:extLst>
              <a:ext uri="{FF2B5EF4-FFF2-40B4-BE49-F238E27FC236}">
                <a16:creationId xmlns:a16="http://schemas.microsoft.com/office/drawing/2014/main" id="{17147B67-39E7-81BC-1D28-61303E6FA079}"/>
              </a:ext>
            </a:extLst>
          </p:cNvPr>
          <p:cNvSpPr>
            <a:spLocks noGrp="1"/>
          </p:cNvSpPr>
          <p:nvPr>
            <p:ph type="body" sz="quarter" idx="24" hasCustomPrompt="1"/>
          </p:nvPr>
        </p:nvSpPr>
        <p:spPr>
          <a:xfrm>
            <a:off x="580662" y="161681"/>
            <a:ext cx="7540625" cy="267859"/>
          </a:xfrm>
          <a:prstGeom prst="rect">
            <a:avLst/>
          </a:prstGeom>
        </p:spPr>
        <p:txBody>
          <a:bodyPr/>
          <a:lstStyle>
            <a:lvl1pPr marL="0" indent="0">
              <a:buNone/>
              <a:defRPr sz="1400" b="1" i="0" cap="all" baseline="0">
                <a:solidFill>
                  <a:schemeClr val="bg1">
                    <a:lumMod val="50000"/>
                  </a:schemeClr>
                </a:solidFill>
                <a:latin typeface="Arial" panose="020B0604020202020204" pitchFamily="34" charset="0"/>
                <a:cs typeface="Arial" panose="020B0604020202020204" pitchFamily="34" charset="0"/>
              </a:defRPr>
            </a:lvl1pPr>
            <a:lvl5pPr marL="1828800" indent="0">
              <a:buNone/>
              <a:defRPr/>
            </a:lvl5pPr>
          </a:lstStyle>
          <a:p>
            <a:pPr lvl="0"/>
            <a:r>
              <a:rPr lang="en-US"/>
              <a:t>Kicker text HERE</a:t>
            </a:r>
          </a:p>
        </p:txBody>
      </p:sp>
    </p:spTree>
    <p:extLst>
      <p:ext uri="{BB962C8B-B14F-4D97-AF65-F5344CB8AC3E}">
        <p14:creationId xmlns:p14="http://schemas.microsoft.com/office/powerpoint/2010/main" val="2674318097"/>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userDrawn="1">
  <p:cSld name="16_Custom Layout">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F694B254-5902-40D8-A65D-C5E77C944B9E}"/>
              </a:ext>
            </a:extLst>
          </p:cNvPr>
          <p:cNvSpPr/>
          <p:nvPr userDrawn="1"/>
        </p:nvSpPr>
        <p:spPr>
          <a:xfrm>
            <a:off x="684187" y="1887685"/>
            <a:ext cx="2156546" cy="2443943"/>
          </a:xfrm>
          <a:prstGeom prst="rect">
            <a:avLst/>
          </a:prstGeom>
          <a:solidFill>
            <a:schemeClr val="bg1"/>
          </a:solid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75"/>
          </a:p>
        </p:txBody>
      </p:sp>
      <p:sp>
        <p:nvSpPr>
          <p:cNvPr id="17" name="Rectangle 16">
            <a:extLst>
              <a:ext uri="{FF2B5EF4-FFF2-40B4-BE49-F238E27FC236}">
                <a16:creationId xmlns:a16="http://schemas.microsoft.com/office/drawing/2014/main" id="{FAE3B889-045F-4C5A-BC67-CADAAB336806}"/>
              </a:ext>
            </a:extLst>
          </p:cNvPr>
          <p:cNvSpPr/>
          <p:nvPr userDrawn="1"/>
        </p:nvSpPr>
        <p:spPr>
          <a:xfrm>
            <a:off x="3493469" y="1887685"/>
            <a:ext cx="2156546" cy="2443943"/>
          </a:xfrm>
          <a:prstGeom prst="rect">
            <a:avLst/>
          </a:prstGeom>
          <a:solidFill>
            <a:schemeClr val="bg1"/>
          </a:solid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75"/>
          </a:p>
        </p:txBody>
      </p:sp>
      <p:sp>
        <p:nvSpPr>
          <p:cNvPr id="18" name="Rectangle 17">
            <a:extLst>
              <a:ext uri="{FF2B5EF4-FFF2-40B4-BE49-F238E27FC236}">
                <a16:creationId xmlns:a16="http://schemas.microsoft.com/office/drawing/2014/main" id="{33191BF1-0DAB-4751-838F-31C818CACBC0}"/>
              </a:ext>
            </a:extLst>
          </p:cNvPr>
          <p:cNvSpPr/>
          <p:nvPr userDrawn="1"/>
        </p:nvSpPr>
        <p:spPr>
          <a:xfrm>
            <a:off x="6302751" y="1887685"/>
            <a:ext cx="2156546" cy="2443943"/>
          </a:xfrm>
          <a:prstGeom prst="rect">
            <a:avLst/>
          </a:prstGeom>
          <a:solidFill>
            <a:schemeClr val="bg1"/>
          </a:solidFill>
          <a:ln w="381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75"/>
          </a:p>
        </p:txBody>
      </p:sp>
      <p:sp>
        <p:nvSpPr>
          <p:cNvPr id="19" name="Text Placeholder 4">
            <a:extLst>
              <a:ext uri="{FF2B5EF4-FFF2-40B4-BE49-F238E27FC236}">
                <a16:creationId xmlns:a16="http://schemas.microsoft.com/office/drawing/2014/main" id="{0AE4949E-092C-4FEC-920F-E38686FA04ED}"/>
              </a:ext>
            </a:extLst>
          </p:cNvPr>
          <p:cNvSpPr>
            <a:spLocks noGrp="1"/>
          </p:cNvSpPr>
          <p:nvPr>
            <p:ph type="body" sz="quarter" idx="26" hasCustomPrompt="1"/>
          </p:nvPr>
        </p:nvSpPr>
        <p:spPr>
          <a:xfrm>
            <a:off x="850440" y="2144457"/>
            <a:ext cx="1824038" cy="630237"/>
          </a:xfrm>
          <a:prstGeom prst="rect">
            <a:avLst/>
          </a:prstGeom>
        </p:spPr>
        <p:txBody>
          <a:bodyPr/>
          <a:lstStyle>
            <a:lvl1pPr marL="0" indent="0">
              <a:buNone/>
              <a:defRPr sz="2000" b="1" i="0">
                <a:solidFill>
                  <a:schemeClr val="tx1"/>
                </a:solidFill>
                <a:latin typeface="Arial" panose="020B0604020202020204" pitchFamily="34" charset="0"/>
                <a:cs typeface="Arial" panose="020B0604020202020204" pitchFamily="34" charset="0"/>
              </a:defRPr>
            </a:lvl1pPr>
          </a:lstStyle>
          <a:p>
            <a:pPr lvl="0"/>
            <a:r>
              <a:rPr lang="en-US"/>
              <a:t>CURRENT FRAME</a:t>
            </a:r>
          </a:p>
        </p:txBody>
      </p:sp>
      <p:sp>
        <p:nvSpPr>
          <p:cNvPr id="20" name="Text Placeholder 4">
            <a:extLst>
              <a:ext uri="{FF2B5EF4-FFF2-40B4-BE49-F238E27FC236}">
                <a16:creationId xmlns:a16="http://schemas.microsoft.com/office/drawing/2014/main" id="{8DB5A669-275B-49BB-9A4C-7BBB69F65D9A}"/>
              </a:ext>
            </a:extLst>
          </p:cNvPr>
          <p:cNvSpPr>
            <a:spLocks noGrp="1"/>
          </p:cNvSpPr>
          <p:nvPr>
            <p:ph type="body" sz="quarter" idx="27" hasCustomPrompt="1"/>
          </p:nvPr>
        </p:nvSpPr>
        <p:spPr>
          <a:xfrm>
            <a:off x="850440" y="3109657"/>
            <a:ext cx="1824038" cy="630237"/>
          </a:xfrm>
          <a:prstGeom prst="rect">
            <a:avLst/>
          </a:prstGeom>
        </p:spPr>
        <p:txBody>
          <a:bodyPr/>
          <a:lstStyle>
            <a:lvl1pPr marL="0" indent="0">
              <a:buNone/>
              <a:defRPr sz="1600" b="0" i="0">
                <a:solidFill>
                  <a:schemeClr val="tx1"/>
                </a:solidFill>
                <a:latin typeface="Arial" panose="020B0604020202020204" pitchFamily="34" charset="0"/>
                <a:cs typeface="Arial" panose="020B0604020202020204" pitchFamily="34" charset="0"/>
              </a:defRPr>
            </a:lvl1pPr>
          </a:lstStyle>
          <a:p>
            <a:pPr lvl="0"/>
            <a:r>
              <a:rPr lang="en-US"/>
              <a:t>Lorem ipsum</a:t>
            </a:r>
          </a:p>
        </p:txBody>
      </p:sp>
      <p:sp>
        <p:nvSpPr>
          <p:cNvPr id="21" name="Text Placeholder 4">
            <a:extLst>
              <a:ext uri="{FF2B5EF4-FFF2-40B4-BE49-F238E27FC236}">
                <a16:creationId xmlns:a16="http://schemas.microsoft.com/office/drawing/2014/main" id="{EB8E5D2D-D1A6-430F-AF0C-2A2492A75DBE}"/>
              </a:ext>
            </a:extLst>
          </p:cNvPr>
          <p:cNvSpPr>
            <a:spLocks noGrp="1"/>
          </p:cNvSpPr>
          <p:nvPr>
            <p:ph type="body" sz="quarter" idx="28" hasCustomPrompt="1"/>
          </p:nvPr>
        </p:nvSpPr>
        <p:spPr>
          <a:xfrm>
            <a:off x="3654600" y="2144457"/>
            <a:ext cx="1824038" cy="630237"/>
          </a:xfrm>
          <a:prstGeom prst="rect">
            <a:avLst/>
          </a:prstGeom>
        </p:spPr>
        <p:txBody>
          <a:bodyPr/>
          <a:lstStyle>
            <a:lvl1pPr marL="0" indent="0">
              <a:buNone/>
              <a:defRPr sz="2000" b="1" i="0">
                <a:solidFill>
                  <a:schemeClr val="tx1"/>
                </a:solidFill>
                <a:latin typeface="Arial" panose="020B0604020202020204" pitchFamily="34" charset="0"/>
                <a:cs typeface="Arial" panose="020B0604020202020204" pitchFamily="34" charset="0"/>
              </a:defRPr>
            </a:lvl1pPr>
          </a:lstStyle>
          <a:p>
            <a:pPr lvl="0"/>
            <a:r>
              <a:rPr lang="en-US"/>
              <a:t>CURRENT FRAME</a:t>
            </a:r>
          </a:p>
        </p:txBody>
      </p:sp>
      <p:sp>
        <p:nvSpPr>
          <p:cNvPr id="22" name="Text Placeholder 4">
            <a:extLst>
              <a:ext uri="{FF2B5EF4-FFF2-40B4-BE49-F238E27FC236}">
                <a16:creationId xmlns:a16="http://schemas.microsoft.com/office/drawing/2014/main" id="{9DF8938F-2F74-4282-B3AE-1FC2A85108A8}"/>
              </a:ext>
            </a:extLst>
          </p:cNvPr>
          <p:cNvSpPr>
            <a:spLocks noGrp="1"/>
          </p:cNvSpPr>
          <p:nvPr>
            <p:ph type="body" sz="quarter" idx="29" hasCustomPrompt="1"/>
          </p:nvPr>
        </p:nvSpPr>
        <p:spPr>
          <a:xfrm>
            <a:off x="3654600" y="3109657"/>
            <a:ext cx="1824038" cy="630237"/>
          </a:xfrm>
          <a:prstGeom prst="rect">
            <a:avLst/>
          </a:prstGeom>
        </p:spPr>
        <p:txBody>
          <a:bodyPr/>
          <a:lstStyle>
            <a:lvl1pPr marL="0" indent="0">
              <a:buNone/>
              <a:defRPr sz="1600" b="0" i="0">
                <a:solidFill>
                  <a:schemeClr val="tx1"/>
                </a:solidFill>
                <a:latin typeface="Arial" panose="020B0604020202020204" pitchFamily="34" charset="0"/>
                <a:cs typeface="Arial" panose="020B0604020202020204" pitchFamily="34" charset="0"/>
              </a:defRPr>
            </a:lvl1pPr>
          </a:lstStyle>
          <a:p>
            <a:pPr lvl="0"/>
            <a:r>
              <a:rPr lang="en-US"/>
              <a:t>Lorem ipsum</a:t>
            </a:r>
          </a:p>
        </p:txBody>
      </p:sp>
      <p:sp>
        <p:nvSpPr>
          <p:cNvPr id="23" name="Text Placeholder 4">
            <a:extLst>
              <a:ext uri="{FF2B5EF4-FFF2-40B4-BE49-F238E27FC236}">
                <a16:creationId xmlns:a16="http://schemas.microsoft.com/office/drawing/2014/main" id="{02DFBFD1-4085-4EF0-A9B1-57F77FD5C5D4}"/>
              </a:ext>
            </a:extLst>
          </p:cNvPr>
          <p:cNvSpPr>
            <a:spLocks noGrp="1"/>
          </p:cNvSpPr>
          <p:nvPr>
            <p:ph type="body" sz="quarter" idx="30" hasCustomPrompt="1"/>
          </p:nvPr>
        </p:nvSpPr>
        <p:spPr>
          <a:xfrm>
            <a:off x="6468920" y="2144457"/>
            <a:ext cx="1824038" cy="630237"/>
          </a:xfrm>
          <a:prstGeom prst="rect">
            <a:avLst/>
          </a:prstGeom>
        </p:spPr>
        <p:txBody>
          <a:bodyPr/>
          <a:lstStyle>
            <a:lvl1pPr marL="0" indent="0">
              <a:buNone/>
              <a:defRPr sz="2000" b="1" i="0">
                <a:solidFill>
                  <a:schemeClr val="tx1"/>
                </a:solidFill>
                <a:latin typeface="Arial" panose="020B0604020202020204" pitchFamily="34" charset="0"/>
                <a:cs typeface="Arial" panose="020B0604020202020204" pitchFamily="34" charset="0"/>
              </a:defRPr>
            </a:lvl1pPr>
          </a:lstStyle>
          <a:p>
            <a:pPr lvl="0"/>
            <a:r>
              <a:rPr lang="en-US"/>
              <a:t>CURRENT FRAME</a:t>
            </a:r>
          </a:p>
        </p:txBody>
      </p:sp>
      <p:sp>
        <p:nvSpPr>
          <p:cNvPr id="24" name="Text Placeholder 4">
            <a:extLst>
              <a:ext uri="{FF2B5EF4-FFF2-40B4-BE49-F238E27FC236}">
                <a16:creationId xmlns:a16="http://schemas.microsoft.com/office/drawing/2014/main" id="{62DC5B25-12AF-4F44-A3DE-8FDE93430BCC}"/>
              </a:ext>
            </a:extLst>
          </p:cNvPr>
          <p:cNvSpPr>
            <a:spLocks noGrp="1"/>
          </p:cNvSpPr>
          <p:nvPr>
            <p:ph type="body" sz="quarter" idx="31" hasCustomPrompt="1"/>
          </p:nvPr>
        </p:nvSpPr>
        <p:spPr>
          <a:xfrm>
            <a:off x="6468920" y="3109657"/>
            <a:ext cx="1824038" cy="630237"/>
          </a:xfrm>
          <a:prstGeom prst="rect">
            <a:avLst/>
          </a:prstGeom>
        </p:spPr>
        <p:txBody>
          <a:bodyPr/>
          <a:lstStyle>
            <a:lvl1pPr marL="0" indent="0">
              <a:buNone/>
              <a:defRPr sz="1600" b="0" i="0">
                <a:solidFill>
                  <a:schemeClr val="tx1"/>
                </a:solidFill>
                <a:latin typeface="Arial" panose="020B0604020202020204" pitchFamily="34" charset="0"/>
                <a:cs typeface="Arial" panose="020B0604020202020204" pitchFamily="34" charset="0"/>
              </a:defRPr>
            </a:lvl1pPr>
          </a:lstStyle>
          <a:p>
            <a:pPr lvl="0"/>
            <a:r>
              <a:rPr lang="en-US"/>
              <a:t>Lorem ipsum</a:t>
            </a:r>
          </a:p>
        </p:txBody>
      </p:sp>
      <p:sp>
        <p:nvSpPr>
          <p:cNvPr id="25" name="Rectangle 24">
            <a:extLst>
              <a:ext uri="{FF2B5EF4-FFF2-40B4-BE49-F238E27FC236}">
                <a16:creationId xmlns:a16="http://schemas.microsoft.com/office/drawing/2014/main" id="{0228781C-DCCD-4A68-8247-CF08DD07CD90}"/>
              </a:ext>
            </a:extLst>
          </p:cNvPr>
          <p:cNvSpPr/>
          <p:nvPr userDrawn="1"/>
        </p:nvSpPr>
        <p:spPr>
          <a:xfrm>
            <a:off x="684188" y="575613"/>
            <a:ext cx="844325" cy="68713"/>
          </a:xfrm>
          <a:prstGeom prst="rect">
            <a:avLst/>
          </a:prstGeom>
          <a:solidFill>
            <a:srgbClr val="A6192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6" name="Title Placeholder 12">
            <a:extLst>
              <a:ext uri="{FF2B5EF4-FFF2-40B4-BE49-F238E27FC236}">
                <a16:creationId xmlns:a16="http://schemas.microsoft.com/office/drawing/2014/main" id="{21204F1D-AC98-43E7-8654-2AB941ED0735}"/>
              </a:ext>
            </a:extLst>
          </p:cNvPr>
          <p:cNvSpPr>
            <a:spLocks noGrp="1"/>
          </p:cNvSpPr>
          <p:nvPr>
            <p:ph type="title" hasCustomPrompt="1"/>
          </p:nvPr>
        </p:nvSpPr>
        <p:spPr>
          <a:xfrm>
            <a:off x="684187" y="790399"/>
            <a:ext cx="7775110" cy="775597"/>
          </a:xfrm>
          <a:prstGeom prst="rect">
            <a:avLst/>
          </a:prstGeom>
        </p:spPr>
        <p:txBody>
          <a:bodyPr vert="horz" wrap="square" lIns="0" tIns="0" rIns="0" bIns="0" rtlCol="0" anchor="t" anchorCtr="0">
            <a:spAutoFit/>
          </a:bodyPr>
          <a:lstStyle>
            <a:lvl1pPr>
              <a:defRPr sz="2800" b="1">
                <a:latin typeface="Arial" panose="020B0604020202020204" pitchFamily="34" charset="0"/>
                <a:cs typeface="Arial" panose="020B0604020202020204" pitchFamily="34" charset="0"/>
              </a:defRPr>
            </a:lvl1pPr>
          </a:lstStyle>
          <a:p>
            <a:pPr lvl="0"/>
            <a:r>
              <a:rPr lang="en-US"/>
              <a:t>Lorem ipsum dolor sit </a:t>
            </a:r>
            <a:r>
              <a:rPr lang="en-US" err="1"/>
              <a:t>amet</a:t>
            </a:r>
            <a:r>
              <a:rPr lang="en-US"/>
              <a:t> </a:t>
            </a:r>
            <a:r>
              <a:rPr lang="en-US" err="1"/>
              <a:t>consectetur</a:t>
            </a:r>
            <a:br>
              <a:rPr lang="en-US"/>
            </a:br>
            <a:r>
              <a:rPr lang="en-US" err="1"/>
              <a:t>adipisicing</a:t>
            </a:r>
            <a:endParaRPr lang="en-US"/>
          </a:p>
        </p:txBody>
      </p:sp>
      <p:sp>
        <p:nvSpPr>
          <p:cNvPr id="3" name="Text Placeholder 7">
            <a:extLst>
              <a:ext uri="{FF2B5EF4-FFF2-40B4-BE49-F238E27FC236}">
                <a16:creationId xmlns:a16="http://schemas.microsoft.com/office/drawing/2014/main" id="{17147B67-39E7-81BC-1D28-61303E6FA079}"/>
              </a:ext>
            </a:extLst>
          </p:cNvPr>
          <p:cNvSpPr>
            <a:spLocks noGrp="1"/>
          </p:cNvSpPr>
          <p:nvPr>
            <p:ph type="body" sz="quarter" idx="24" hasCustomPrompt="1"/>
          </p:nvPr>
        </p:nvSpPr>
        <p:spPr>
          <a:xfrm>
            <a:off x="580662" y="161681"/>
            <a:ext cx="7540625" cy="267859"/>
          </a:xfrm>
          <a:prstGeom prst="rect">
            <a:avLst/>
          </a:prstGeom>
        </p:spPr>
        <p:txBody>
          <a:bodyPr/>
          <a:lstStyle>
            <a:lvl1pPr marL="0" indent="0">
              <a:buNone/>
              <a:defRPr sz="1400" b="1" i="0" cap="all" baseline="0">
                <a:solidFill>
                  <a:schemeClr val="bg1">
                    <a:lumMod val="50000"/>
                  </a:schemeClr>
                </a:solidFill>
                <a:latin typeface="Arial" panose="020B0604020202020204" pitchFamily="34" charset="0"/>
                <a:cs typeface="Arial" panose="020B0604020202020204" pitchFamily="34" charset="0"/>
              </a:defRPr>
            </a:lvl1pPr>
            <a:lvl5pPr marL="1828800" indent="0">
              <a:buNone/>
              <a:defRPr/>
            </a:lvl5pPr>
          </a:lstStyle>
          <a:p>
            <a:pPr lvl="0"/>
            <a:r>
              <a:rPr lang="en-US"/>
              <a:t>Kicker text HERE</a:t>
            </a:r>
          </a:p>
        </p:txBody>
      </p:sp>
    </p:spTree>
    <p:extLst>
      <p:ext uri="{BB962C8B-B14F-4D97-AF65-F5344CB8AC3E}">
        <p14:creationId xmlns:p14="http://schemas.microsoft.com/office/powerpoint/2010/main" val="2538434966"/>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userDrawn="1">
  <p:cSld name="15_Custom Layout">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F694B254-5902-40D8-A65D-C5E77C944B9E}"/>
              </a:ext>
            </a:extLst>
          </p:cNvPr>
          <p:cNvSpPr/>
          <p:nvPr userDrawn="1"/>
        </p:nvSpPr>
        <p:spPr>
          <a:xfrm>
            <a:off x="684187" y="1887685"/>
            <a:ext cx="2156546" cy="2443943"/>
          </a:xfrm>
          <a:prstGeom prst="rect">
            <a:avLst/>
          </a:prstGeom>
          <a:solidFill>
            <a:schemeClr val="bg1"/>
          </a:solid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75"/>
          </a:p>
        </p:txBody>
      </p:sp>
      <p:sp>
        <p:nvSpPr>
          <p:cNvPr id="17" name="Rectangle 16">
            <a:extLst>
              <a:ext uri="{FF2B5EF4-FFF2-40B4-BE49-F238E27FC236}">
                <a16:creationId xmlns:a16="http://schemas.microsoft.com/office/drawing/2014/main" id="{FAE3B889-045F-4C5A-BC67-CADAAB336806}"/>
              </a:ext>
            </a:extLst>
          </p:cNvPr>
          <p:cNvSpPr/>
          <p:nvPr userDrawn="1"/>
        </p:nvSpPr>
        <p:spPr>
          <a:xfrm>
            <a:off x="3493469" y="1416289"/>
            <a:ext cx="2156546" cy="3565530"/>
          </a:xfrm>
          <a:prstGeom prst="rect">
            <a:avLst/>
          </a:prstGeom>
          <a:solidFill>
            <a:schemeClr val="bg1"/>
          </a:solid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75"/>
          </a:p>
        </p:txBody>
      </p:sp>
      <p:sp>
        <p:nvSpPr>
          <p:cNvPr id="18" name="Rectangle 17">
            <a:extLst>
              <a:ext uri="{FF2B5EF4-FFF2-40B4-BE49-F238E27FC236}">
                <a16:creationId xmlns:a16="http://schemas.microsoft.com/office/drawing/2014/main" id="{33191BF1-0DAB-4751-838F-31C818CACBC0}"/>
              </a:ext>
            </a:extLst>
          </p:cNvPr>
          <p:cNvSpPr/>
          <p:nvPr userDrawn="1"/>
        </p:nvSpPr>
        <p:spPr>
          <a:xfrm>
            <a:off x="6302751" y="1887685"/>
            <a:ext cx="2156546" cy="2443943"/>
          </a:xfrm>
          <a:prstGeom prst="rect">
            <a:avLst/>
          </a:prstGeom>
          <a:solidFill>
            <a:schemeClr val="bg1"/>
          </a:solid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75"/>
          </a:p>
        </p:txBody>
      </p:sp>
      <p:sp>
        <p:nvSpPr>
          <p:cNvPr id="19" name="Text Placeholder 4">
            <a:extLst>
              <a:ext uri="{FF2B5EF4-FFF2-40B4-BE49-F238E27FC236}">
                <a16:creationId xmlns:a16="http://schemas.microsoft.com/office/drawing/2014/main" id="{0AE4949E-092C-4FEC-920F-E38686FA04ED}"/>
              </a:ext>
            </a:extLst>
          </p:cNvPr>
          <p:cNvSpPr>
            <a:spLocks noGrp="1"/>
          </p:cNvSpPr>
          <p:nvPr>
            <p:ph type="body" sz="quarter" idx="26" hasCustomPrompt="1"/>
          </p:nvPr>
        </p:nvSpPr>
        <p:spPr>
          <a:xfrm>
            <a:off x="850440" y="2144457"/>
            <a:ext cx="1824038" cy="630237"/>
          </a:xfrm>
          <a:prstGeom prst="rect">
            <a:avLst/>
          </a:prstGeom>
        </p:spPr>
        <p:txBody>
          <a:bodyPr/>
          <a:lstStyle>
            <a:lvl1pPr marL="0" indent="0">
              <a:buNone/>
              <a:defRPr sz="2000" b="1" i="0">
                <a:solidFill>
                  <a:schemeClr val="tx1"/>
                </a:solidFill>
                <a:latin typeface="Arial" panose="020B0604020202020204" pitchFamily="34" charset="0"/>
                <a:cs typeface="Arial" panose="020B0604020202020204" pitchFamily="34" charset="0"/>
              </a:defRPr>
            </a:lvl1pPr>
          </a:lstStyle>
          <a:p>
            <a:pPr lvl="0"/>
            <a:r>
              <a:rPr lang="en-US"/>
              <a:t>CURRENT FRAME</a:t>
            </a:r>
          </a:p>
        </p:txBody>
      </p:sp>
      <p:sp>
        <p:nvSpPr>
          <p:cNvPr id="20" name="Text Placeholder 4">
            <a:extLst>
              <a:ext uri="{FF2B5EF4-FFF2-40B4-BE49-F238E27FC236}">
                <a16:creationId xmlns:a16="http://schemas.microsoft.com/office/drawing/2014/main" id="{8DB5A669-275B-49BB-9A4C-7BBB69F65D9A}"/>
              </a:ext>
            </a:extLst>
          </p:cNvPr>
          <p:cNvSpPr>
            <a:spLocks noGrp="1"/>
          </p:cNvSpPr>
          <p:nvPr>
            <p:ph type="body" sz="quarter" idx="27" hasCustomPrompt="1"/>
          </p:nvPr>
        </p:nvSpPr>
        <p:spPr>
          <a:xfrm>
            <a:off x="850440" y="3109657"/>
            <a:ext cx="1824038" cy="630237"/>
          </a:xfrm>
          <a:prstGeom prst="rect">
            <a:avLst/>
          </a:prstGeom>
        </p:spPr>
        <p:txBody>
          <a:bodyPr/>
          <a:lstStyle>
            <a:lvl1pPr marL="0" indent="0">
              <a:buNone/>
              <a:defRPr sz="1600" b="0" i="0">
                <a:solidFill>
                  <a:schemeClr val="tx1"/>
                </a:solidFill>
                <a:latin typeface="Arial" panose="020B0604020202020204" pitchFamily="34" charset="0"/>
                <a:cs typeface="Arial" panose="020B0604020202020204" pitchFamily="34" charset="0"/>
              </a:defRPr>
            </a:lvl1pPr>
          </a:lstStyle>
          <a:p>
            <a:pPr lvl="0"/>
            <a:r>
              <a:rPr lang="en-US"/>
              <a:t>Lorem ipsum</a:t>
            </a:r>
          </a:p>
        </p:txBody>
      </p:sp>
      <p:sp>
        <p:nvSpPr>
          <p:cNvPr id="21" name="Text Placeholder 4">
            <a:extLst>
              <a:ext uri="{FF2B5EF4-FFF2-40B4-BE49-F238E27FC236}">
                <a16:creationId xmlns:a16="http://schemas.microsoft.com/office/drawing/2014/main" id="{EB8E5D2D-D1A6-430F-AF0C-2A2492A75DBE}"/>
              </a:ext>
            </a:extLst>
          </p:cNvPr>
          <p:cNvSpPr>
            <a:spLocks noGrp="1"/>
          </p:cNvSpPr>
          <p:nvPr>
            <p:ph type="body" sz="quarter" idx="28" hasCustomPrompt="1"/>
          </p:nvPr>
        </p:nvSpPr>
        <p:spPr>
          <a:xfrm>
            <a:off x="3654600" y="2144457"/>
            <a:ext cx="1824038" cy="630237"/>
          </a:xfrm>
          <a:prstGeom prst="rect">
            <a:avLst/>
          </a:prstGeom>
        </p:spPr>
        <p:txBody>
          <a:bodyPr/>
          <a:lstStyle>
            <a:lvl1pPr marL="0" indent="0">
              <a:buNone/>
              <a:defRPr sz="2000" b="1" i="0">
                <a:solidFill>
                  <a:schemeClr val="tx1"/>
                </a:solidFill>
                <a:latin typeface="Arial" panose="020B0604020202020204" pitchFamily="34" charset="0"/>
                <a:cs typeface="Arial" panose="020B0604020202020204" pitchFamily="34" charset="0"/>
              </a:defRPr>
            </a:lvl1pPr>
          </a:lstStyle>
          <a:p>
            <a:pPr lvl="0"/>
            <a:r>
              <a:rPr lang="en-US"/>
              <a:t>CURRENT FRAME</a:t>
            </a:r>
          </a:p>
        </p:txBody>
      </p:sp>
      <p:sp>
        <p:nvSpPr>
          <p:cNvPr id="22" name="Text Placeholder 4">
            <a:extLst>
              <a:ext uri="{FF2B5EF4-FFF2-40B4-BE49-F238E27FC236}">
                <a16:creationId xmlns:a16="http://schemas.microsoft.com/office/drawing/2014/main" id="{9DF8938F-2F74-4282-B3AE-1FC2A85108A8}"/>
              </a:ext>
            </a:extLst>
          </p:cNvPr>
          <p:cNvSpPr>
            <a:spLocks noGrp="1"/>
          </p:cNvSpPr>
          <p:nvPr>
            <p:ph type="body" sz="quarter" idx="29" hasCustomPrompt="1"/>
          </p:nvPr>
        </p:nvSpPr>
        <p:spPr>
          <a:xfrm>
            <a:off x="3654600" y="3109657"/>
            <a:ext cx="1824038" cy="630237"/>
          </a:xfrm>
          <a:prstGeom prst="rect">
            <a:avLst/>
          </a:prstGeom>
        </p:spPr>
        <p:txBody>
          <a:bodyPr/>
          <a:lstStyle>
            <a:lvl1pPr marL="0" indent="0">
              <a:buNone/>
              <a:defRPr sz="1600" b="0" i="0">
                <a:solidFill>
                  <a:schemeClr val="tx1"/>
                </a:solidFill>
                <a:latin typeface="Arial" panose="020B0604020202020204" pitchFamily="34" charset="0"/>
                <a:cs typeface="Arial" panose="020B0604020202020204" pitchFamily="34" charset="0"/>
              </a:defRPr>
            </a:lvl1pPr>
          </a:lstStyle>
          <a:p>
            <a:pPr lvl="0"/>
            <a:r>
              <a:rPr lang="en-US"/>
              <a:t>Lorem ipsum</a:t>
            </a:r>
          </a:p>
        </p:txBody>
      </p:sp>
      <p:sp>
        <p:nvSpPr>
          <p:cNvPr id="23" name="Text Placeholder 4">
            <a:extLst>
              <a:ext uri="{FF2B5EF4-FFF2-40B4-BE49-F238E27FC236}">
                <a16:creationId xmlns:a16="http://schemas.microsoft.com/office/drawing/2014/main" id="{02DFBFD1-4085-4EF0-A9B1-57F77FD5C5D4}"/>
              </a:ext>
            </a:extLst>
          </p:cNvPr>
          <p:cNvSpPr>
            <a:spLocks noGrp="1"/>
          </p:cNvSpPr>
          <p:nvPr>
            <p:ph type="body" sz="quarter" idx="30" hasCustomPrompt="1"/>
          </p:nvPr>
        </p:nvSpPr>
        <p:spPr>
          <a:xfrm>
            <a:off x="6468920" y="2144457"/>
            <a:ext cx="1824038" cy="630237"/>
          </a:xfrm>
          <a:prstGeom prst="rect">
            <a:avLst/>
          </a:prstGeom>
        </p:spPr>
        <p:txBody>
          <a:bodyPr/>
          <a:lstStyle>
            <a:lvl1pPr marL="0" indent="0">
              <a:buNone/>
              <a:defRPr sz="2000" b="1" i="0">
                <a:solidFill>
                  <a:schemeClr val="tx1"/>
                </a:solidFill>
                <a:latin typeface="Arial" panose="020B0604020202020204" pitchFamily="34" charset="0"/>
                <a:cs typeface="Arial" panose="020B0604020202020204" pitchFamily="34" charset="0"/>
              </a:defRPr>
            </a:lvl1pPr>
          </a:lstStyle>
          <a:p>
            <a:pPr lvl="0"/>
            <a:r>
              <a:rPr lang="en-US"/>
              <a:t>CURRENT FRAME</a:t>
            </a:r>
          </a:p>
        </p:txBody>
      </p:sp>
      <p:sp>
        <p:nvSpPr>
          <p:cNvPr id="24" name="Text Placeholder 4">
            <a:extLst>
              <a:ext uri="{FF2B5EF4-FFF2-40B4-BE49-F238E27FC236}">
                <a16:creationId xmlns:a16="http://schemas.microsoft.com/office/drawing/2014/main" id="{62DC5B25-12AF-4F44-A3DE-8FDE93430BCC}"/>
              </a:ext>
            </a:extLst>
          </p:cNvPr>
          <p:cNvSpPr>
            <a:spLocks noGrp="1"/>
          </p:cNvSpPr>
          <p:nvPr>
            <p:ph type="body" sz="quarter" idx="31" hasCustomPrompt="1"/>
          </p:nvPr>
        </p:nvSpPr>
        <p:spPr>
          <a:xfrm>
            <a:off x="6468920" y="3109657"/>
            <a:ext cx="1824038" cy="630237"/>
          </a:xfrm>
          <a:prstGeom prst="rect">
            <a:avLst/>
          </a:prstGeom>
        </p:spPr>
        <p:txBody>
          <a:bodyPr/>
          <a:lstStyle>
            <a:lvl1pPr marL="0" indent="0">
              <a:buNone/>
              <a:defRPr sz="1600" b="0" i="0">
                <a:solidFill>
                  <a:schemeClr val="tx1"/>
                </a:solidFill>
                <a:latin typeface="Arial" panose="020B0604020202020204" pitchFamily="34" charset="0"/>
                <a:cs typeface="Arial" panose="020B0604020202020204" pitchFamily="34" charset="0"/>
              </a:defRPr>
            </a:lvl1pPr>
          </a:lstStyle>
          <a:p>
            <a:pPr lvl="0"/>
            <a:r>
              <a:rPr lang="en-US"/>
              <a:t>Lorem ipsum</a:t>
            </a:r>
          </a:p>
        </p:txBody>
      </p:sp>
      <p:sp>
        <p:nvSpPr>
          <p:cNvPr id="25" name="Rectangle 24">
            <a:extLst>
              <a:ext uri="{FF2B5EF4-FFF2-40B4-BE49-F238E27FC236}">
                <a16:creationId xmlns:a16="http://schemas.microsoft.com/office/drawing/2014/main" id="{0228781C-DCCD-4A68-8247-CF08DD07CD90}"/>
              </a:ext>
            </a:extLst>
          </p:cNvPr>
          <p:cNvSpPr/>
          <p:nvPr userDrawn="1"/>
        </p:nvSpPr>
        <p:spPr>
          <a:xfrm>
            <a:off x="684188" y="575613"/>
            <a:ext cx="844325" cy="68713"/>
          </a:xfrm>
          <a:prstGeom prst="rect">
            <a:avLst/>
          </a:prstGeom>
          <a:solidFill>
            <a:srgbClr val="A6192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6" name="Title Placeholder 12">
            <a:extLst>
              <a:ext uri="{FF2B5EF4-FFF2-40B4-BE49-F238E27FC236}">
                <a16:creationId xmlns:a16="http://schemas.microsoft.com/office/drawing/2014/main" id="{21204F1D-AC98-43E7-8654-2AB941ED0735}"/>
              </a:ext>
            </a:extLst>
          </p:cNvPr>
          <p:cNvSpPr>
            <a:spLocks noGrp="1"/>
          </p:cNvSpPr>
          <p:nvPr>
            <p:ph type="title" hasCustomPrompt="1"/>
          </p:nvPr>
        </p:nvSpPr>
        <p:spPr>
          <a:xfrm>
            <a:off x="684187" y="790399"/>
            <a:ext cx="7775110" cy="775597"/>
          </a:xfrm>
          <a:prstGeom prst="rect">
            <a:avLst/>
          </a:prstGeom>
        </p:spPr>
        <p:txBody>
          <a:bodyPr vert="horz" wrap="square" lIns="0" tIns="0" rIns="0" bIns="0" rtlCol="0" anchor="t" anchorCtr="0">
            <a:spAutoFit/>
          </a:bodyPr>
          <a:lstStyle>
            <a:lvl1pPr>
              <a:defRPr sz="2800" b="1">
                <a:latin typeface="Arial" panose="020B0604020202020204" pitchFamily="34" charset="0"/>
                <a:cs typeface="Arial" panose="020B0604020202020204" pitchFamily="34" charset="0"/>
              </a:defRPr>
            </a:lvl1pPr>
          </a:lstStyle>
          <a:p>
            <a:pPr lvl="0"/>
            <a:r>
              <a:rPr lang="en-US"/>
              <a:t>Lorem ipsum dolor sit </a:t>
            </a:r>
            <a:r>
              <a:rPr lang="en-US" err="1"/>
              <a:t>amet</a:t>
            </a:r>
            <a:r>
              <a:rPr lang="en-US"/>
              <a:t> </a:t>
            </a:r>
            <a:r>
              <a:rPr lang="en-US" err="1"/>
              <a:t>consectetur</a:t>
            </a:r>
            <a:br>
              <a:rPr lang="en-US"/>
            </a:br>
            <a:r>
              <a:rPr lang="en-US" err="1"/>
              <a:t>adipisicing</a:t>
            </a:r>
            <a:endParaRPr lang="en-US"/>
          </a:p>
        </p:txBody>
      </p:sp>
      <p:sp>
        <p:nvSpPr>
          <p:cNvPr id="3" name="Text Placeholder 7">
            <a:extLst>
              <a:ext uri="{FF2B5EF4-FFF2-40B4-BE49-F238E27FC236}">
                <a16:creationId xmlns:a16="http://schemas.microsoft.com/office/drawing/2014/main" id="{BE1D72E0-3270-D017-586E-972004483372}"/>
              </a:ext>
            </a:extLst>
          </p:cNvPr>
          <p:cNvSpPr>
            <a:spLocks noGrp="1"/>
          </p:cNvSpPr>
          <p:nvPr>
            <p:ph type="body" sz="quarter" idx="24" hasCustomPrompt="1"/>
          </p:nvPr>
        </p:nvSpPr>
        <p:spPr>
          <a:xfrm>
            <a:off x="580662" y="161681"/>
            <a:ext cx="7540625" cy="267859"/>
          </a:xfrm>
          <a:prstGeom prst="rect">
            <a:avLst/>
          </a:prstGeom>
        </p:spPr>
        <p:txBody>
          <a:bodyPr/>
          <a:lstStyle>
            <a:lvl1pPr marL="0" indent="0">
              <a:buNone/>
              <a:defRPr sz="1400" b="1" i="0" cap="all" baseline="0">
                <a:solidFill>
                  <a:schemeClr val="bg1">
                    <a:lumMod val="50000"/>
                  </a:schemeClr>
                </a:solidFill>
                <a:latin typeface="Arial" panose="020B0604020202020204" pitchFamily="34" charset="0"/>
                <a:cs typeface="Arial" panose="020B0604020202020204" pitchFamily="34" charset="0"/>
              </a:defRPr>
            </a:lvl1pPr>
            <a:lvl5pPr marL="1828800" indent="0">
              <a:buNone/>
              <a:defRPr/>
            </a:lvl5pPr>
          </a:lstStyle>
          <a:p>
            <a:pPr lvl="0"/>
            <a:r>
              <a:rPr lang="en-US"/>
              <a:t>Kicker text HERE</a:t>
            </a:r>
          </a:p>
        </p:txBody>
      </p:sp>
    </p:spTree>
    <p:extLst>
      <p:ext uri="{BB962C8B-B14F-4D97-AF65-F5344CB8AC3E}">
        <p14:creationId xmlns:p14="http://schemas.microsoft.com/office/powerpoint/2010/main" val="1710753671"/>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userDrawn="1">
  <p:cSld name="17_Custom Layout">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F694B254-5902-40D8-A65D-C5E77C944B9E}"/>
              </a:ext>
            </a:extLst>
          </p:cNvPr>
          <p:cNvSpPr/>
          <p:nvPr userDrawn="1"/>
        </p:nvSpPr>
        <p:spPr>
          <a:xfrm>
            <a:off x="684187" y="1887685"/>
            <a:ext cx="2156546" cy="2443943"/>
          </a:xfrm>
          <a:prstGeom prst="rect">
            <a:avLst/>
          </a:prstGeom>
          <a:solidFill>
            <a:schemeClr val="bg1"/>
          </a:solid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75"/>
          </a:p>
        </p:txBody>
      </p:sp>
      <p:sp>
        <p:nvSpPr>
          <p:cNvPr id="17" name="Rectangle 16">
            <a:extLst>
              <a:ext uri="{FF2B5EF4-FFF2-40B4-BE49-F238E27FC236}">
                <a16:creationId xmlns:a16="http://schemas.microsoft.com/office/drawing/2014/main" id="{FAE3B889-045F-4C5A-BC67-CADAAB336806}"/>
              </a:ext>
            </a:extLst>
          </p:cNvPr>
          <p:cNvSpPr/>
          <p:nvPr userDrawn="1"/>
        </p:nvSpPr>
        <p:spPr>
          <a:xfrm>
            <a:off x="3493469" y="1416289"/>
            <a:ext cx="2156546" cy="3565530"/>
          </a:xfrm>
          <a:prstGeom prst="rect">
            <a:avLst/>
          </a:prstGeom>
          <a:solidFill>
            <a:schemeClr val="bg1"/>
          </a:solid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75"/>
          </a:p>
        </p:txBody>
      </p:sp>
      <p:sp>
        <p:nvSpPr>
          <p:cNvPr id="18" name="Rectangle 17">
            <a:extLst>
              <a:ext uri="{FF2B5EF4-FFF2-40B4-BE49-F238E27FC236}">
                <a16:creationId xmlns:a16="http://schemas.microsoft.com/office/drawing/2014/main" id="{33191BF1-0DAB-4751-838F-31C818CACBC0}"/>
              </a:ext>
            </a:extLst>
          </p:cNvPr>
          <p:cNvSpPr/>
          <p:nvPr userDrawn="1"/>
        </p:nvSpPr>
        <p:spPr>
          <a:xfrm>
            <a:off x="6302751" y="1887685"/>
            <a:ext cx="2156546" cy="2443943"/>
          </a:xfrm>
          <a:prstGeom prst="rect">
            <a:avLst/>
          </a:prstGeom>
          <a:solidFill>
            <a:schemeClr val="bg1"/>
          </a:solidFill>
          <a:ln w="381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75"/>
          </a:p>
        </p:txBody>
      </p:sp>
      <p:sp>
        <p:nvSpPr>
          <p:cNvPr id="19" name="Text Placeholder 4">
            <a:extLst>
              <a:ext uri="{FF2B5EF4-FFF2-40B4-BE49-F238E27FC236}">
                <a16:creationId xmlns:a16="http://schemas.microsoft.com/office/drawing/2014/main" id="{0AE4949E-092C-4FEC-920F-E38686FA04ED}"/>
              </a:ext>
            </a:extLst>
          </p:cNvPr>
          <p:cNvSpPr>
            <a:spLocks noGrp="1"/>
          </p:cNvSpPr>
          <p:nvPr>
            <p:ph type="body" sz="quarter" idx="26" hasCustomPrompt="1"/>
          </p:nvPr>
        </p:nvSpPr>
        <p:spPr>
          <a:xfrm>
            <a:off x="850440" y="2144457"/>
            <a:ext cx="1824038" cy="630237"/>
          </a:xfrm>
          <a:prstGeom prst="rect">
            <a:avLst/>
          </a:prstGeom>
        </p:spPr>
        <p:txBody>
          <a:bodyPr/>
          <a:lstStyle>
            <a:lvl1pPr marL="0" indent="0">
              <a:buNone/>
              <a:defRPr sz="2000" b="1" i="0">
                <a:solidFill>
                  <a:schemeClr val="tx1"/>
                </a:solidFill>
                <a:latin typeface="Arial" panose="020B0604020202020204" pitchFamily="34" charset="0"/>
                <a:cs typeface="Arial" panose="020B0604020202020204" pitchFamily="34" charset="0"/>
              </a:defRPr>
            </a:lvl1pPr>
          </a:lstStyle>
          <a:p>
            <a:pPr lvl="0"/>
            <a:r>
              <a:rPr lang="en-US"/>
              <a:t>CURRENT FRAME</a:t>
            </a:r>
          </a:p>
        </p:txBody>
      </p:sp>
      <p:sp>
        <p:nvSpPr>
          <p:cNvPr id="20" name="Text Placeholder 4">
            <a:extLst>
              <a:ext uri="{FF2B5EF4-FFF2-40B4-BE49-F238E27FC236}">
                <a16:creationId xmlns:a16="http://schemas.microsoft.com/office/drawing/2014/main" id="{8DB5A669-275B-49BB-9A4C-7BBB69F65D9A}"/>
              </a:ext>
            </a:extLst>
          </p:cNvPr>
          <p:cNvSpPr>
            <a:spLocks noGrp="1"/>
          </p:cNvSpPr>
          <p:nvPr>
            <p:ph type="body" sz="quarter" idx="27" hasCustomPrompt="1"/>
          </p:nvPr>
        </p:nvSpPr>
        <p:spPr>
          <a:xfrm>
            <a:off x="850440" y="3109657"/>
            <a:ext cx="1824038" cy="630237"/>
          </a:xfrm>
          <a:prstGeom prst="rect">
            <a:avLst/>
          </a:prstGeom>
        </p:spPr>
        <p:txBody>
          <a:bodyPr/>
          <a:lstStyle>
            <a:lvl1pPr marL="0" indent="0">
              <a:buNone/>
              <a:defRPr sz="1600" b="0" i="0">
                <a:solidFill>
                  <a:schemeClr val="tx1"/>
                </a:solidFill>
                <a:latin typeface="Arial" panose="020B0604020202020204" pitchFamily="34" charset="0"/>
                <a:cs typeface="Arial" panose="020B0604020202020204" pitchFamily="34" charset="0"/>
              </a:defRPr>
            </a:lvl1pPr>
          </a:lstStyle>
          <a:p>
            <a:pPr lvl="0"/>
            <a:r>
              <a:rPr lang="en-US"/>
              <a:t>Lorem ipsum</a:t>
            </a:r>
          </a:p>
        </p:txBody>
      </p:sp>
      <p:sp>
        <p:nvSpPr>
          <p:cNvPr id="21" name="Text Placeholder 4">
            <a:extLst>
              <a:ext uri="{FF2B5EF4-FFF2-40B4-BE49-F238E27FC236}">
                <a16:creationId xmlns:a16="http://schemas.microsoft.com/office/drawing/2014/main" id="{EB8E5D2D-D1A6-430F-AF0C-2A2492A75DBE}"/>
              </a:ext>
            </a:extLst>
          </p:cNvPr>
          <p:cNvSpPr>
            <a:spLocks noGrp="1"/>
          </p:cNvSpPr>
          <p:nvPr>
            <p:ph type="body" sz="quarter" idx="28" hasCustomPrompt="1"/>
          </p:nvPr>
        </p:nvSpPr>
        <p:spPr>
          <a:xfrm>
            <a:off x="3654600" y="2144457"/>
            <a:ext cx="1824038" cy="630237"/>
          </a:xfrm>
          <a:prstGeom prst="rect">
            <a:avLst/>
          </a:prstGeom>
        </p:spPr>
        <p:txBody>
          <a:bodyPr/>
          <a:lstStyle>
            <a:lvl1pPr marL="0" indent="0">
              <a:buNone/>
              <a:defRPr sz="2000" b="1" i="0">
                <a:solidFill>
                  <a:schemeClr val="tx1"/>
                </a:solidFill>
                <a:latin typeface="Arial" panose="020B0604020202020204" pitchFamily="34" charset="0"/>
                <a:cs typeface="Arial" panose="020B0604020202020204" pitchFamily="34" charset="0"/>
              </a:defRPr>
            </a:lvl1pPr>
          </a:lstStyle>
          <a:p>
            <a:pPr lvl="0"/>
            <a:r>
              <a:rPr lang="en-US"/>
              <a:t>CURRENT FRAME</a:t>
            </a:r>
          </a:p>
        </p:txBody>
      </p:sp>
      <p:sp>
        <p:nvSpPr>
          <p:cNvPr id="22" name="Text Placeholder 4">
            <a:extLst>
              <a:ext uri="{FF2B5EF4-FFF2-40B4-BE49-F238E27FC236}">
                <a16:creationId xmlns:a16="http://schemas.microsoft.com/office/drawing/2014/main" id="{9DF8938F-2F74-4282-B3AE-1FC2A85108A8}"/>
              </a:ext>
            </a:extLst>
          </p:cNvPr>
          <p:cNvSpPr>
            <a:spLocks noGrp="1"/>
          </p:cNvSpPr>
          <p:nvPr>
            <p:ph type="body" sz="quarter" idx="29" hasCustomPrompt="1"/>
          </p:nvPr>
        </p:nvSpPr>
        <p:spPr>
          <a:xfrm>
            <a:off x="3654600" y="3109657"/>
            <a:ext cx="1824038" cy="630237"/>
          </a:xfrm>
          <a:prstGeom prst="rect">
            <a:avLst/>
          </a:prstGeom>
        </p:spPr>
        <p:txBody>
          <a:bodyPr/>
          <a:lstStyle>
            <a:lvl1pPr marL="0" indent="0">
              <a:buNone/>
              <a:defRPr sz="1600" b="0" i="0">
                <a:solidFill>
                  <a:schemeClr val="tx1"/>
                </a:solidFill>
                <a:latin typeface="Arial" panose="020B0604020202020204" pitchFamily="34" charset="0"/>
                <a:cs typeface="Arial" panose="020B0604020202020204" pitchFamily="34" charset="0"/>
              </a:defRPr>
            </a:lvl1pPr>
          </a:lstStyle>
          <a:p>
            <a:pPr lvl="0"/>
            <a:r>
              <a:rPr lang="en-US"/>
              <a:t>Lorem ipsum</a:t>
            </a:r>
          </a:p>
        </p:txBody>
      </p:sp>
      <p:sp>
        <p:nvSpPr>
          <p:cNvPr id="23" name="Text Placeholder 4">
            <a:extLst>
              <a:ext uri="{FF2B5EF4-FFF2-40B4-BE49-F238E27FC236}">
                <a16:creationId xmlns:a16="http://schemas.microsoft.com/office/drawing/2014/main" id="{02DFBFD1-4085-4EF0-A9B1-57F77FD5C5D4}"/>
              </a:ext>
            </a:extLst>
          </p:cNvPr>
          <p:cNvSpPr>
            <a:spLocks noGrp="1"/>
          </p:cNvSpPr>
          <p:nvPr>
            <p:ph type="body" sz="quarter" idx="30" hasCustomPrompt="1"/>
          </p:nvPr>
        </p:nvSpPr>
        <p:spPr>
          <a:xfrm>
            <a:off x="6468920" y="2144457"/>
            <a:ext cx="1824038" cy="630237"/>
          </a:xfrm>
          <a:prstGeom prst="rect">
            <a:avLst/>
          </a:prstGeom>
        </p:spPr>
        <p:txBody>
          <a:bodyPr/>
          <a:lstStyle>
            <a:lvl1pPr marL="0" indent="0">
              <a:buNone/>
              <a:defRPr sz="2000" b="1" i="0">
                <a:solidFill>
                  <a:schemeClr val="tx1"/>
                </a:solidFill>
                <a:latin typeface="Arial" panose="020B0604020202020204" pitchFamily="34" charset="0"/>
                <a:cs typeface="Arial" panose="020B0604020202020204" pitchFamily="34" charset="0"/>
              </a:defRPr>
            </a:lvl1pPr>
          </a:lstStyle>
          <a:p>
            <a:pPr lvl="0"/>
            <a:r>
              <a:rPr lang="en-US"/>
              <a:t>CURRENT FRAME</a:t>
            </a:r>
          </a:p>
        </p:txBody>
      </p:sp>
      <p:sp>
        <p:nvSpPr>
          <p:cNvPr id="24" name="Text Placeholder 4">
            <a:extLst>
              <a:ext uri="{FF2B5EF4-FFF2-40B4-BE49-F238E27FC236}">
                <a16:creationId xmlns:a16="http://schemas.microsoft.com/office/drawing/2014/main" id="{62DC5B25-12AF-4F44-A3DE-8FDE93430BCC}"/>
              </a:ext>
            </a:extLst>
          </p:cNvPr>
          <p:cNvSpPr>
            <a:spLocks noGrp="1"/>
          </p:cNvSpPr>
          <p:nvPr>
            <p:ph type="body" sz="quarter" idx="31" hasCustomPrompt="1"/>
          </p:nvPr>
        </p:nvSpPr>
        <p:spPr>
          <a:xfrm>
            <a:off x="6468920" y="3109657"/>
            <a:ext cx="1824038" cy="630237"/>
          </a:xfrm>
          <a:prstGeom prst="rect">
            <a:avLst/>
          </a:prstGeom>
        </p:spPr>
        <p:txBody>
          <a:bodyPr/>
          <a:lstStyle>
            <a:lvl1pPr marL="0" indent="0">
              <a:buNone/>
              <a:defRPr sz="1600" b="0" i="0">
                <a:solidFill>
                  <a:schemeClr val="tx1"/>
                </a:solidFill>
                <a:latin typeface="Arial" panose="020B0604020202020204" pitchFamily="34" charset="0"/>
                <a:cs typeface="Arial" panose="020B0604020202020204" pitchFamily="34" charset="0"/>
              </a:defRPr>
            </a:lvl1pPr>
          </a:lstStyle>
          <a:p>
            <a:pPr lvl="0"/>
            <a:r>
              <a:rPr lang="en-US"/>
              <a:t>Lorem ipsum</a:t>
            </a:r>
          </a:p>
        </p:txBody>
      </p:sp>
      <p:sp>
        <p:nvSpPr>
          <p:cNvPr id="25" name="Rectangle 24">
            <a:extLst>
              <a:ext uri="{FF2B5EF4-FFF2-40B4-BE49-F238E27FC236}">
                <a16:creationId xmlns:a16="http://schemas.microsoft.com/office/drawing/2014/main" id="{0228781C-DCCD-4A68-8247-CF08DD07CD90}"/>
              </a:ext>
            </a:extLst>
          </p:cNvPr>
          <p:cNvSpPr/>
          <p:nvPr userDrawn="1"/>
        </p:nvSpPr>
        <p:spPr>
          <a:xfrm>
            <a:off x="684188" y="575613"/>
            <a:ext cx="844325" cy="68713"/>
          </a:xfrm>
          <a:prstGeom prst="rect">
            <a:avLst/>
          </a:prstGeom>
          <a:solidFill>
            <a:srgbClr val="A6192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6" name="Title Placeholder 12">
            <a:extLst>
              <a:ext uri="{FF2B5EF4-FFF2-40B4-BE49-F238E27FC236}">
                <a16:creationId xmlns:a16="http://schemas.microsoft.com/office/drawing/2014/main" id="{21204F1D-AC98-43E7-8654-2AB941ED0735}"/>
              </a:ext>
            </a:extLst>
          </p:cNvPr>
          <p:cNvSpPr>
            <a:spLocks noGrp="1"/>
          </p:cNvSpPr>
          <p:nvPr>
            <p:ph type="title" hasCustomPrompt="1"/>
          </p:nvPr>
        </p:nvSpPr>
        <p:spPr>
          <a:xfrm>
            <a:off x="684187" y="790399"/>
            <a:ext cx="7775110" cy="775597"/>
          </a:xfrm>
          <a:prstGeom prst="rect">
            <a:avLst/>
          </a:prstGeom>
        </p:spPr>
        <p:txBody>
          <a:bodyPr vert="horz" wrap="square" lIns="0" tIns="0" rIns="0" bIns="0" rtlCol="0" anchor="t" anchorCtr="0">
            <a:spAutoFit/>
          </a:bodyPr>
          <a:lstStyle>
            <a:lvl1pPr>
              <a:defRPr sz="2800" b="1">
                <a:latin typeface="Arial" panose="020B0604020202020204" pitchFamily="34" charset="0"/>
                <a:cs typeface="Arial" panose="020B0604020202020204" pitchFamily="34" charset="0"/>
              </a:defRPr>
            </a:lvl1pPr>
          </a:lstStyle>
          <a:p>
            <a:pPr lvl="0"/>
            <a:r>
              <a:rPr lang="en-US"/>
              <a:t>Lorem ipsum dolor sit </a:t>
            </a:r>
            <a:r>
              <a:rPr lang="en-US" err="1"/>
              <a:t>amet</a:t>
            </a:r>
            <a:r>
              <a:rPr lang="en-US"/>
              <a:t> </a:t>
            </a:r>
            <a:r>
              <a:rPr lang="en-US" err="1"/>
              <a:t>consectetur</a:t>
            </a:r>
            <a:br>
              <a:rPr lang="en-US"/>
            </a:br>
            <a:r>
              <a:rPr lang="en-US" err="1"/>
              <a:t>adipisicing</a:t>
            </a:r>
            <a:endParaRPr lang="en-US"/>
          </a:p>
        </p:txBody>
      </p:sp>
      <p:sp>
        <p:nvSpPr>
          <p:cNvPr id="3" name="Text Placeholder 7">
            <a:extLst>
              <a:ext uri="{FF2B5EF4-FFF2-40B4-BE49-F238E27FC236}">
                <a16:creationId xmlns:a16="http://schemas.microsoft.com/office/drawing/2014/main" id="{BE1D72E0-3270-D017-586E-972004483372}"/>
              </a:ext>
            </a:extLst>
          </p:cNvPr>
          <p:cNvSpPr>
            <a:spLocks noGrp="1"/>
          </p:cNvSpPr>
          <p:nvPr>
            <p:ph type="body" sz="quarter" idx="24" hasCustomPrompt="1"/>
          </p:nvPr>
        </p:nvSpPr>
        <p:spPr>
          <a:xfrm>
            <a:off x="580662" y="161681"/>
            <a:ext cx="7540625" cy="267859"/>
          </a:xfrm>
          <a:prstGeom prst="rect">
            <a:avLst/>
          </a:prstGeom>
        </p:spPr>
        <p:txBody>
          <a:bodyPr/>
          <a:lstStyle>
            <a:lvl1pPr marL="0" indent="0">
              <a:buNone/>
              <a:defRPr sz="1400" b="1" i="0" cap="all" baseline="0">
                <a:solidFill>
                  <a:schemeClr val="bg1">
                    <a:lumMod val="50000"/>
                  </a:schemeClr>
                </a:solidFill>
                <a:latin typeface="Arial" panose="020B0604020202020204" pitchFamily="34" charset="0"/>
                <a:cs typeface="Arial" panose="020B0604020202020204" pitchFamily="34" charset="0"/>
              </a:defRPr>
            </a:lvl1pPr>
            <a:lvl5pPr marL="1828800" indent="0">
              <a:buNone/>
              <a:defRPr/>
            </a:lvl5pPr>
          </a:lstStyle>
          <a:p>
            <a:pPr lvl="0"/>
            <a:r>
              <a:rPr lang="en-US"/>
              <a:t>Kicker text HERE</a:t>
            </a:r>
          </a:p>
        </p:txBody>
      </p:sp>
    </p:spTree>
    <p:extLst>
      <p:ext uri="{BB962C8B-B14F-4D97-AF65-F5344CB8AC3E}">
        <p14:creationId xmlns:p14="http://schemas.microsoft.com/office/powerpoint/2010/main" val="2895482312"/>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userDrawn="1">
  <p:cSld name="7_Custom Layout">
    <p:spTree>
      <p:nvGrpSpPr>
        <p:cNvPr id="1" name=""/>
        <p:cNvGrpSpPr/>
        <p:nvPr/>
      </p:nvGrpSpPr>
      <p:grpSpPr>
        <a:xfrm>
          <a:off x="0" y="0"/>
          <a:ext cx="0" cy="0"/>
          <a:chOff x="0" y="0"/>
          <a:chExt cx="0" cy="0"/>
        </a:xfrm>
      </p:grpSpPr>
      <p:sp>
        <p:nvSpPr>
          <p:cNvPr id="25" name="Rectangle 24">
            <a:extLst>
              <a:ext uri="{FF2B5EF4-FFF2-40B4-BE49-F238E27FC236}">
                <a16:creationId xmlns:a16="http://schemas.microsoft.com/office/drawing/2014/main" id="{0228781C-DCCD-4A68-8247-CF08DD07CD90}"/>
              </a:ext>
            </a:extLst>
          </p:cNvPr>
          <p:cNvSpPr/>
          <p:nvPr userDrawn="1"/>
        </p:nvSpPr>
        <p:spPr>
          <a:xfrm>
            <a:off x="684188" y="575613"/>
            <a:ext cx="844325" cy="68713"/>
          </a:xfrm>
          <a:prstGeom prst="rect">
            <a:avLst/>
          </a:prstGeom>
          <a:solidFill>
            <a:srgbClr val="A6192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6" name="Title Placeholder 12">
            <a:extLst>
              <a:ext uri="{FF2B5EF4-FFF2-40B4-BE49-F238E27FC236}">
                <a16:creationId xmlns:a16="http://schemas.microsoft.com/office/drawing/2014/main" id="{21204F1D-AC98-43E7-8654-2AB941ED0735}"/>
              </a:ext>
            </a:extLst>
          </p:cNvPr>
          <p:cNvSpPr>
            <a:spLocks noGrp="1"/>
          </p:cNvSpPr>
          <p:nvPr>
            <p:ph type="title" hasCustomPrompt="1"/>
          </p:nvPr>
        </p:nvSpPr>
        <p:spPr>
          <a:xfrm>
            <a:off x="684187" y="790399"/>
            <a:ext cx="7775110" cy="387798"/>
          </a:xfrm>
          <a:prstGeom prst="rect">
            <a:avLst/>
          </a:prstGeom>
        </p:spPr>
        <p:txBody>
          <a:bodyPr vert="horz" wrap="square" lIns="0" tIns="0" rIns="0" bIns="0" rtlCol="0" anchor="t" anchorCtr="0">
            <a:spAutoFit/>
          </a:bodyPr>
          <a:lstStyle>
            <a:lvl1pPr>
              <a:defRPr sz="2800" b="1">
                <a:latin typeface="Arial" panose="020B0604020202020204" pitchFamily="34" charset="0"/>
                <a:cs typeface="Arial" panose="020B0604020202020204" pitchFamily="34" charset="0"/>
              </a:defRPr>
            </a:lvl1pPr>
          </a:lstStyle>
          <a:p>
            <a:pPr lvl="0"/>
            <a:r>
              <a:rPr lang="en-US"/>
              <a:t>Lorem ipsum dolor sit </a:t>
            </a:r>
            <a:r>
              <a:rPr lang="en-US" err="1"/>
              <a:t>amet</a:t>
            </a:r>
            <a:r>
              <a:rPr lang="en-US"/>
              <a:t> </a:t>
            </a:r>
            <a:r>
              <a:rPr lang="en-US" err="1"/>
              <a:t>consectetur</a:t>
            </a:r>
            <a:endParaRPr lang="en-US"/>
          </a:p>
        </p:txBody>
      </p:sp>
      <p:sp>
        <p:nvSpPr>
          <p:cNvPr id="3" name="Text Placeholder 7">
            <a:extLst>
              <a:ext uri="{FF2B5EF4-FFF2-40B4-BE49-F238E27FC236}">
                <a16:creationId xmlns:a16="http://schemas.microsoft.com/office/drawing/2014/main" id="{4839B720-BECD-BC15-A268-675B2D1FB697}"/>
              </a:ext>
            </a:extLst>
          </p:cNvPr>
          <p:cNvSpPr>
            <a:spLocks noGrp="1"/>
          </p:cNvSpPr>
          <p:nvPr>
            <p:ph type="body" sz="quarter" idx="24" hasCustomPrompt="1"/>
          </p:nvPr>
        </p:nvSpPr>
        <p:spPr>
          <a:xfrm>
            <a:off x="580662" y="161681"/>
            <a:ext cx="7540625" cy="267859"/>
          </a:xfrm>
          <a:prstGeom prst="rect">
            <a:avLst/>
          </a:prstGeom>
        </p:spPr>
        <p:txBody>
          <a:bodyPr/>
          <a:lstStyle>
            <a:lvl1pPr marL="0" indent="0">
              <a:buNone/>
              <a:defRPr sz="1400" b="1" i="0" cap="all" baseline="0">
                <a:solidFill>
                  <a:schemeClr val="bg1">
                    <a:lumMod val="50000"/>
                  </a:schemeClr>
                </a:solidFill>
                <a:latin typeface="Arial" panose="020B0604020202020204" pitchFamily="34" charset="0"/>
                <a:cs typeface="Arial" panose="020B0604020202020204" pitchFamily="34" charset="0"/>
              </a:defRPr>
            </a:lvl1pPr>
            <a:lvl5pPr marL="1828800" indent="0">
              <a:buNone/>
              <a:defRPr/>
            </a:lvl5pPr>
          </a:lstStyle>
          <a:p>
            <a:pPr lvl="0"/>
            <a:r>
              <a:rPr lang="en-US"/>
              <a:t>Kicker text HERE</a:t>
            </a:r>
          </a:p>
        </p:txBody>
      </p:sp>
      <p:sp>
        <p:nvSpPr>
          <p:cNvPr id="2" name="Google Shape;690;p23">
            <a:extLst>
              <a:ext uri="{FF2B5EF4-FFF2-40B4-BE49-F238E27FC236}">
                <a16:creationId xmlns:a16="http://schemas.microsoft.com/office/drawing/2014/main" id="{666FC1ED-BE57-0CA2-99B9-E7E5C8244759}"/>
              </a:ext>
            </a:extLst>
          </p:cNvPr>
          <p:cNvSpPr/>
          <p:nvPr userDrawn="1"/>
        </p:nvSpPr>
        <p:spPr>
          <a:xfrm>
            <a:off x="3407520" y="1307616"/>
            <a:ext cx="2436689" cy="3423410"/>
          </a:xfrm>
          <a:prstGeom prst="rect">
            <a:avLst/>
          </a:prstGeom>
          <a:solidFill>
            <a:srgbClr val="FFFFFF"/>
          </a:solidFill>
          <a:ln w="38100" cap="flat" cmpd="sng">
            <a:solidFill>
              <a:srgbClr val="AA182C"/>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675">
              <a:solidFill>
                <a:srgbClr val="FFFFFF"/>
              </a:solidFill>
              <a:latin typeface="Calibri"/>
              <a:ea typeface="Calibri"/>
              <a:cs typeface="Calibri"/>
              <a:sym typeface="Calibri"/>
            </a:endParaRPr>
          </a:p>
        </p:txBody>
      </p:sp>
      <p:sp>
        <p:nvSpPr>
          <p:cNvPr id="4" name="Google Shape;696;p23">
            <a:extLst>
              <a:ext uri="{FF2B5EF4-FFF2-40B4-BE49-F238E27FC236}">
                <a16:creationId xmlns:a16="http://schemas.microsoft.com/office/drawing/2014/main" id="{6AB13EFF-0FB4-D3E0-78B7-A2072D347ABC}"/>
              </a:ext>
            </a:extLst>
          </p:cNvPr>
          <p:cNvSpPr/>
          <p:nvPr userDrawn="1"/>
        </p:nvSpPr>
        <p:spPr>
          <a:xfrm>
            <a:off x="3609573" y="2373688"/>
            <a:ext cx="2123948" cy="60960"/>
          </a:xfrm>
          <a:custGeom>
            <a:avLst/>
            <a:gdLst/>
            <a:ahLst/>
            <a:cxnLst/>
            <a:rect l="l" t="t" r="r" b="b"/>
            <a:pathLst>
              <a:path w="1435100" h="60960" extrusionOk="0">
                <a:moveTo>
                  <a:pt x="1435063" y="0"/>
                </a:moveTo>
                <a:lnTo>
                  <a:pt x="0" y="0"/>
                </a:lnTo>
                <a:lnTo>
                  <a:pt x="0" y="60667"/>
                </a:lnTo>
                <a:lnTo>
                  <a:pt x="1435063" y="60667"/>
                </a:lnTo>
                <a:lnTo>
                  <a:pt x="1435063" y="0"/>
                </a:lnTo>
                <a:close/>
              </a:path>
            </a:pathLst>
          </a:custGeom>
          <a:solidFill>
            <a:srgbClr val="A9182C"/>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400">
              <a:solidFill>
                <a:srgbClr val="000000"/>
              </a:solidFill>
              <a:latin typeface="Arial"/>
              <a:ea typeface="Arial"/>
              <a:cs typeface="Arial"/>
              <a:sym typeface="Arial"/>
            </a:endParaRPr>
          </a:p>
        </p:txBody>
      </p:sp>
      <p:sp>
        <p:nvSpPr>
          <p:cNvPr id="7" name="Google Shape;690;p23">
            <a:extLst>
              <a:ext uri="{FF2B5EF4-FFF2-40B4-BE49-F238E27FC236}">
                <a16:creationId xmlns:a16="http://schemas.microsoft.com/office/drawing/2014/main" id="{AC48AAB7-2424-3FA1-493F-16F913EAD694}"/>
              </a:ext>
            </a:extLst>
          </p:cNvPr>
          <p:cNvSpPr/>
          <p:nvPr userDrawn="1"/>
        </p:nvSpPr>
        <p:spPr>
          <a:xfrm>
            <a:off x="6150720" y="1307616"/>
            <a:ext cx="2436689" cy="3423410"/>
          </a:xfrm>
          <a:prstGeom prst="rect">
            <a:avLst/>
          </a:prstGeom>
          <a:solidFill>
            <a:srgbClr val="FFFFFF"/>
          </a:solidFill>
          <a:ln w="38100" cap="flat" cmpd="sng">
            <a:solidFill>
              <a:srgbClr val="AA182C"/>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675">
              <a:solidFill>
                <a:srgbClr val="FFFFFF"/>
              </a:solidFill>
              <a:latin typeface="Calibri"/>
              <a:ea typeface="Calibri"/>
              <a:cs typeface="Calibri"/>
              <a:sym typeface="Calibri"/>
            </a:endParaRPr>
          </a:p>
        </p:txBody>
      </p:sp>
      <p:sp>
        <p:nvSpPr>
          <p:cNvPr id="8" name="Google Shape;696;p23">
            <a:extLst>
              <a:ext uri="{FF2B5EF4-FFF2-40B4-BE49-F238E27FC236}">
                <a16:creationId xmlns:a16="http://schemas.microsoft.com/office/drawing/2014/main" id="{EC3DAB1D-ED66-182D-9BA5-A727714F24C1}"/>
              </a:ext>
            </a:extLst>
          </p:cNvPr>
          <p:cNvSpPr/>
          <p:nvPr userDrawn="1"/>
        </p:nvSpPr>
        <p:spPr>
          <a:xfrm>
            <a:off x="6352773" y="2373688"/>
            <a:ext cx="2123948" cy="60960"/>
          </a:xfrm>
          <a:custGeom>
            <a:avLst/>
            <a:gdLst/>
            <a:ahLst/>
            <a:cxnLst/>
            <a:rect l="l" t="t" r="r" b="b"/>
            <a:pathLst>
              <a:path w="1435100" h="60960" extrusionOk="0">
                <a:moveTo>
                  <a:pt x="1435063" y="0"/>
                </a:moveTo>
                <a:lnTo>
                  <a:pt x="0" y="0"/>
                </a:lnTo>
                <a:lnTo>
                  <a:pt x="0" y="60667"/>
                </a:lnTo>
                <a:lnTo>
                  <a:pt x="1435063" y="60667"/>
                </a:lnTo>
                <a:lnTo>
                  <a:pt x="1435063" y="0"/>
                </a:lnTo>
                <a:close/>
              </a:path>
            </a:pathLst>
          </a:custGeom>
          <a:solidFill>
            <a:srgbClr val="A9182C"/>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400">
              <a:solidFill>
                <a:srgbClr val="000000"/>
              </a:solidFill>
              <a:latin typeface="Arial"/>
              <a:ea typeface="Arial"/>
              <a:cs typeface="Arial"/>
              <a:sym typeface="Arial"/>
            </a:endParaRPr>
          </a:p>
        </p:txBody>
      </p:sp>
      <p:sp>
        <p:nvSpPr>
          <p:cNvPr id="11" name="Google Shape;690;p23">
            <a:extLst>
              <a:ext uri="{FF2B5EF4-FFF2-40B4-BE49-F238E27FC236}">
                <a16:creationId xmlns:a16="http://schemas.microsoft.com/office/drawing/2014/main" id="{1B3C9FA1-A465-B5B5-7A8F-D409177D7C20}"/>
              </a:ext>
            </a:extLst>
          </p:cNvPr>
          <p:cNvSpPr/>
          <p:nvPr userDrawn="1"/>
        </p:nvSpPr>
        <p:spPr>
          <a:xfrm>
            <a:off x="684198" y="1307616"/>
            <a:ext cx="2436689" cy="3423410"/>
          </a:xfrm>
          <a:prstGeom prst="rect">
            <a:avLst/>
          </a:prstGeom>
          <a:solidFill>
            <a:srgbClr val="FFFFFF"/>
          </a:solidFill>
          <a:ln w="38100" cap="flat" cmpd="sng">
            <a:solidFill>
              <a:srgbClr val="AA182C"/>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675">
              <a:solidFill>
                <a:srgbClr val="FFFFFF"/>
              </a:solidFill>
              <a:latin typeface="Calibri"/>
              <a:ea typeface="Calibri"/>
              <a:cs typeface="Calibri"/>
              <a:sym typeface="Calibri"/>
            </a:endParaRPr>
          </a:p>
        </p:txBody>
      </p:sp>
      <p:sp>
        <p:nvSpPr>
          <p:cNvPr id="15" name="Google Shape;696;p23">
            <a:extLst>
              <a:ext uri="{FF2B5EF4-FFF2-40B4-BE49-F238E27FC236}">
                <a16:creationId xmlns:a16="http://schemas.microsoft.com/office/drawing/2014/main" id="{E020CC8B-575B-5E9B-00AE-39BE6D11F825}"/>
              </a:ext>
            </a:extLst>
          </p:cNvPr>
          <p:cNvSpPr/>
          <p:nvPr userDrawn="1"/>
        </p:nvSpPr>
        <p:spPr>
          <a:xfrm>
            <a:off x="886251" y="2373688"/>
            <a:ext cx="2123948" cy="60960"/>
          </a:xfrm>
          <a:custGeom>
            <a:avLst/>
            <a:gdLst/>
            <a:ahLst/>
            <a:cxnLst/>
            <a:rect l="l" t="t" r="r" b="b"/>
            <a:pathLst>
              <a:path w="1435100" h="60960" extrusionOk="0">
                <a:moveTo>
                  <a:pt x="1435063" y="0"/>
                </a:moveTo>
                <a:lnTo>
                  <a:pt x="0" y="0"/>
                </a:lnTo>
                <a:lnTo>
                  <a:pt x="0" y="60667"/>
                </a:lnTo>
                <a:lnTo>
                  <a:pt x="1435063" y="60667"/>
                </a:lnTo>
                <a:lnTo>
                  <a:pt x="1435063" y="0"/>
                </a:lnTo>
                <a:close/>
              </a:path>
            </a:pathLst>
          </a:custGeom>
          <a:solidFill>
            <a:srgbClr val="A9182C"/>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400">
              <a:solidFill>
                <a:srgbClr val="000000"/>
              </a:solidFill>
              <a:latin typeface="Arial"/>
              <a:ea typeface="Arial"/>
              <a:cs typeface="Arial"/>
              <a:sym typeface="Arial"/>
            </a:endParaRPr>
          </a:p>
        </p:txBody>
      </p:sp>
      <p:sp>
        <p:nvSpPr>
          <p:cNvPr id="22" name="Text Placeholder 4">
            <a:extLst>
              <a:ext uri="{FF2B5EF4-FFF2-40B4-BE49-F238E27FC236}">
                <a16:creationId xmlns:a16="http://schemas.microsoft.com/office/drawing/2014/main" id="{1AF98C12-7F96-1926-0F6A-92DA281961F0}"/>
              </a:ext>
            </a:extLst>
          </p:cNvPr>
          <p:cNvSpPr>
            <a:spLocks noGrp="1"/>
          </p:cNvSpPr>
          <p:nvPr>
            <p:ph type="body" sz="quarter" idx="26" hasCustomPrompt="1"/>
          </p:nvPr>
        </p:nvSpPr>
        <p:spPr>
          <a:xfrm>
            <a:off x="885589" y="1882036"/>
            <a:ext cx="1824038" cy="429769"/>
          </a:xfrm>
          <a:prstGeom prst="rect">
            <a:avLst/>
          </a:prstGeom>
        </p:spPr>
        <p:txBody>
          <a:bodyPr lIns="0"/>
          <a:lstStyle>
            <a:lvl1pPr marL="0" indent="0">
              <a:buNone/>
              <a:defRPr sz="1600" b="1" i="0">
                <a:solidFill>
                  <a:schemeClr val="tx1"/>
                </a:solidFill>
                <a:latin typeface="Arial" panose="020B0604020202020204" pitchFamily="34" charset="0"/>
                <a:cs typeface="Arial" panose="020B0604020202020204" pitchFamily="34" charset="0"/>
              </a:defRPr>
            </a:lvl1pPr>
          </a:lstStyle>
          <a:p>
            <a:pPr lvl="0"/>
            <a:r>
              <a:rPr lang="en-US"/>
              <a:t>Heading sample text</a:t>
            </a:r>
          </a:p>
        </p:txBody>
      </p:sp>
      <p:sp>
        <p:nvSpPr>
          <p:cNvPr id="23" name="Text Placeholder 4">
            <a:extLst>
              <a:ext uri="{FF2B5EF4-FFF2-40B4-BE49-F238E27FC236}">
                <a16:creationId xmlns:a16="http://schemas.microsoft.com/office/drawing/2014/main" id="{A492C17F-9DE8-B6EC-C88E-19FD119EF482}"/>
              </a:ext>
            </a:extLst>
          </p:cNvPr>
          <p:cNvSpPr>
            <a:spLocks noGrp="1"/>
          </p:cNvSpPr>
          <p:nvPr>
            <p:ph type="body" sz="quarter" idx="27" hasCustomPrompt="1"/>
          </p:nvPr>
        </p:nvSpPr>
        <p:spPr>
          <a:xfrm>
            <a:off x="885589" y="2605765"/>
            <a:ext cx="1824038" cy="630237"/>
          </a:xfrm>
          <a:prstGeom prst="rect">
            <a:avLst/>
          </a:prstGeom>
        </p:spPr>
        <p:txBody>
          <a:bodyPr lIns="0"/>
          <a:lstStyle>
            <a:lvl1pPr marL="0" indent="0">
              <a:buNone/>
              <a:defRPr sz="1300" b="0" i="0">
                <a:solidFill>
                  <a:schemeClr val="tx1"/>
                </a:solidFill>
                <a:latin typeface="Arial" panose="020B0604020202020204" pitchFamily="34" charset="0"/>
                <a:cs typeface="Arial" panose="020B0604020202020204" pitchFamily="34" charset="0"/>
              </a:defRPr>
            </a:lvl1pPr>
          </a:lstStyle>
          <a:p>
            <a:pPr lvl="0"/>
            <a:r>
              <a:rPr lang="en-US"/>
              <a:t>Lorem ipsum</a:t>
            </a:r>
          </a:p>
        </p:txBody>
      </p:sp>
      <p:sp>
        <p:nvSpPr>
          <p:cNvPr id="49" name="Text Placeholder 48">
            <a:extLst>
              <a:ext uri="{FF2B5EF4-FFF2-40B4-BE49-F238E27FC236}">
                <a16:creationId xmlns:a16="http://schemas.microsoft.com/office/drawing/2014/main" id="{1745EBAB-116C-8632-A0DD-5DA59D838A5A}"/>
              </a:ext>
            </a:extLst>
          </p:cNvPr>
          <p:cNvSpPr>
            <a:spLocks noGrp="1"/>
          </p:cNvSpPr>
          <p:nvPr>
            <p:ph type="body" sz="quarter" idx="32" hasCustomPrompt="1"/>
          </p:nvPr>
        </p:nvSpPr>
        <p:spPr>
          <a:xfrm>
            <a:off x="684187" y="1311212"/>
            <a:ext cx="429768" cy="429768"/>
          </a:xfrm>
          <a:prstGeom prst="rect">
            <a:avLst/>
          </a:prstGeom>
          <a:solidFill>
            <a:schemeClr val="accent1"/>
          </a:solidFill>
        </p:spPr>
        <p:txBody>
          <a:bodyPr/>
          <a:lstStyle>
            <a:lvl1pPr marL="0" indent="0" algn="ctr">
              <a:lnSpc>
                <a:spcPct val="100000"/>
              </a:lnSpc>
              <a:spcBef>
                <a:spcPts val="0"/>
              </a:spcBef>
              <a:buNone/>
              <a:defRPr sz="2000" b="1">
                <a:solidFill>
                  <a:schemeClr val="bg1"/>
                </a:solidFill>
                <a:latin typeface="Helvetica Neue" panose="02000503000000020004" pitchFamily="2" charset="0"/>
                <a:ea typeface="Helvetica Neue" panose="02000503000000020004" pitchFamily="2" charset="0"/>
                <a:cs typeface="Helvetica Neue" panose="02000503000000020004" pitchFamily="2" charset="0"/>
              </a:defRPr>
            </a:lvl1pPr>
            <a:lvl2pPr marL="457200" indent="0">
              <a:buNone/>
              <a:defRPr sz="2000">
                <a:solidFill>
                  <a:schemeClr val="bg1"/>
                </a:solidFill>
                <a:latin typeface="Helvetica Neue" panose="02000503000000020004" pitchFamily="2" charset="0"/>
                <a:ea typeface="Helvetica Neue" panose="02000503000000020004" pitchFamily="2" charset="0"/>
                <a:cs typeface="Helvetica Neue" panose="02000503000000020004" pitchFamily="2" charset="0"/>
              </a:defRPr>
            </a:lvl2pPr>
            <a:lvl3pPr marL="914400" indent="0">
              <a:buNone/>
              <a:defRPr sz="2000">
                <a:solidFill>
                  <a:schemeClr val="bg1"/>
                </a:solidFill>
                <a:latin typeface="Helvetica Neue" panose="02000503000000020004" pitchFamily="2" charset="0"/>
                <a:ea typeface="Helvetica Neue" panose="02000503000000020004" pitchFamily="2" charset="0"/>
                <a:cs typeface="Helvetica Neue" panose="02000503000000020004" pitchFamily="2" charset="0"/>
              </a:defRPr>
            </a:lvl3pPr>
            <a:lvl4pPr marL="1371600" indent="0">
              <a:buNone/>
              <a:defRPr sz="2000">
                <a:solidFill>
                  <a:schemeClr val="bg1"/>
                </a:solidFill>
                <a:latin typeface="Helvetica Neue" panose="02000503000000020004" pitchFamily="2" charset="0"/>
                <a:ea typeface="Helvetica Neue" panose="02000503000000020004" pitchFamily="2" charset="0"/>
                <a:cs typeface="Helvetica Neue" panose="02000503000000020004" pitchFamily="2" charset="0"/>
              </a:defRPr>
            </a:lvl4pPr>
            <a:lvl5pPr marL="1828800" indent="0">
              <a:buNone/>
              <a:defRPr sz="2000">
                <a:solidFill>
                  <a:schemeClr val="bg1"/>
                </a:solidFill>
                <a:latin typeface="Helvetica Neue" panose="02000503000000020004" pitchFamily="2" charset="0"/>
                <a:ea typeface="Helvetica Neue" panose="02000503000000020004" pitchFamily="2" charset="0"/>
                <a:cs typeface="Helvetica Neue" panose="02000503000000020004" pitchFamily="2" charset="0"/>
              </a:defRPr>
            </a:lvl5pPr>
          </a:lstStyle>
          <a:p>
            <a:pPr lvl="0"/>
            <a:r>
              <a:rPr lang="en-US"/>
              <a:t>1</a:t>
            </a:r>
          </a:p>
        </p:txBody>
      </p:sp>
      <p:sp>
        <p:nvSpPr>
          <p:cNvPr id="50" name="Text Placeholder 48">
            <a:extLst>
              <a:ext uri="{FF2B5EF4-FFF2-40B4-BE49-F238E27FC236}">
                <a16:creationId xmlns:a16="http://schemas.microsoft.com/office/drawing/2014/main" id="{C40BC366-FEF2-E638-0FEB-11D95BCCFB79}"/>
              </a:ext>
            </a:extLst>
          </p:cNvPr>
          <p:cNvSpPr>
            <a:spLocks noGrp="1"/>
          </p:cNvSpPr>
          <p:nvPr>
            <p:ph type="body" sz="quarter" idx="33" hasCustomPrompt="1"/>
          </p:nvPr>
        </p:nvSpPr>
        <p:spPr>
          <a:xfrm>
            <a:off x="3402254" y="1311212"/>
            <a:ext cx="429768" cy="429768"/>
          </a:xfrm>
          <a:prstGeom prst="rect">
            <a:avLst/>
          </a:prstGeom>
          <a:solidFill>
            <a:schemeClr val="accent1"/>
          </a:solidFill>
        </p:spPr>
        <p:txBody>
          <a:bodyPr/>
          <a:lstStyle>
            <a:lvl1pPr marL="0" indent="0" algn="ctr">
              <a:lnSpc>
                <a:spcPct val="100000"/>
              </a:lnSpc>
              <a:spcBef>
                <a:spcPts val="0"/>
              </a:spcBef>
              <a:buNone/>
              <a:defRPr sz="2000" b="1">
                <a:solidFill>
                  <a:schemeClr val="bg1"/>
                </a:solidFill>
                <a:latin typeface="Helvetica Neue" panose="02000503000000020004" pitchFamily="2" charset="0"/>
                <a:ea typeface="Helvetica Neue" panose="02000503000000020004" pitchFamily="2" charset="0"/>
                <a:cs typeface="Helvetica Neue" panose="02000503000000020004" pitchFamily="2" charset="0"/>
              </a:defRPr>
            </a:lvl1pPr>
            <a:lvl2pPr marL="457200" indent="0">
              <a:buNone/>
              <a:defRPr sz="2000">
                <a:solidFill>
                  <a:schemeClr val="bg1"/>
                </a:solidFill>
                <a:latin typeface="Helvetica Neue" panose="02000503000000020004" pitchFamily="2" charset="0"/>
                <a:ea typeface="Helvetica Neue" panose="02000503000000020004" pitchFamily="2" charset="0"/>
                <a:cs typeface="Helvetica Neue" panose="02000503000000020004" pitchFamily="2" charset="0"/>
              </a:defRPr>
            </a:lvl2pPr>
            <a:lvl3pPr marL="914400" indent="0">
              <a:buNone/>
              <a:defRPr sz="2000">
                <a:solidFill>
                  <a:schemeClr val="bg1"/>
                </a:solidFill>
                <a:latin typeface="Helvetica Neue" panose="02000503000000020004" pitchFamily="2" charset="0"/>
                <a:ea typeface="Helvetica Neue" panose="02000503000000020004" pitchFamily="2" charset="0"/>
                <a:cs typeface="Helvetica Neue" panose="02000503000000020004" pitchFamily="2" charset="0"/>
              </a:defRPr>
            </a:lvl3pPr>
            <a:lvl4pPr marL="1371600" indent="0">
              <a:buNone/>
              <a:defRPr sz="2000">
                <a:solidFill>
                  <a:schemeClr val="bg1"/>
                </a:solidFill>
                <a:latin typeface="Helvetica Neue" panose="02000503000000020004" pitchFamily="2" charset="0"/>
                <a:ea typeface="Helvetica Neue" panose="02000503000000020004" pitchFamily="2" charset="0"/>
                <a:cs typeface="Helvetica Neue" panose="02000503000000020004" pitchFamily="2" charset="0"/>
              </a:defRPr>
            </a:lvl4pPr>
            <a:lvl5pPr marL="1828800" indent="0">
              <a:buNone/>
              <a:defRPr sz="2000">
                <a:solidFill>
                  <a:schemeClr val="bg1"/>
                </a:solidFill>
                <a:latin typeface="Helvetica Neue" panose="02000503000000020004" pitchFamily="2" charset="0"/>
                <a:ea typeface="Helvetica Neue" panose="02000503000000020004" pitchFamily="2" charset="0"/>
                <a:cs typeface="Helvetica Neue" panose="02000503000000020004" pitchFamily="2" charset="0"/>
              </a:defRPr>
            </a:lvl5pPr>
          </a:lstStyle>
          <a:p>
            <a:pPr lvl="0"/>
            <a:r>
              <a:rPr lang="en-US"/>
              <a:t>2</a:t>
            </a:r>
          </a:p>
        </p:txBody>
      </p:sp>
      <p:sp>
        <p:nvSpPr>
          <p:cNvPr id="51" name="Text Placeholder 48">
            <a:extLst>
              <a:ext uri="{FF2B5EF4-FFF2-40B4-BE49-F238E27FC236}">
                <a16:creationId xmlns:a16="http://schemas.microsoft.com/office/drawing/2014/main" id="{3AF03C51-9A97-C2D6-2445-7E563CB9F59B}"/>
              </a:ext>
            </a:extLst>
          </p:cNvPr>
          <p:cNvSpPr>
            <a:spLocks noGrp="1"/>
          </p:cNvSpPr>
          <p:nvPr>
            <p:ph type="body" sz="quarter" idx="34" hasCustomPrompt="1"/>
          </p:nvPr>
        </p:nvSpPr>
        <p:spPr>
          <a:xfrm>
            <a:off x="6147468" y="1311212"/>
            <a:ext cx="429768" cy="429768"/>
          </a:xfrm>
          <a:prstGeom prst="rect">
            <a:avLst/>
          </a:prstGeom>
          <a:solidFill>
            <a:schemeClr val="accent1"/>
          </a:solidFill>
        </p:spPr>
        <p:txBody>
          <a:bodyPr/>
          <a:lstStyle>
            <a:lvl1pPr marL="0" indent="0" algn="ctr">
              <a:lnSpc>
                <a:spcPct val="100000"/>
              </a:lnSpc>
              <a:spcBef>
                <a:spcPts val="0"/>
              </a:spcBef>
              <a:buNone/>
              <a:defRPr sz="2000" b="1">
                <a:solidFill>
                  <a:schemeClr val="bg1"/>
                </a:solidFill>
                <a:latin typeface="Helvetica Neue" panose="02000503000000020004" pitchFamily="2" charset="0"/>
                <a:ea typeface="Helvetica Neue" panose="02000503000000020004" pitchFamily="2" charset="0"/>
                <a:cs typeface="Helvetica Neue" panose="02000503000000020004" pitchFamily="2" charset="0"/>
              </a:defRPr>
            </a:lvl1pPr>
            <a:lvl2pPr marL="457200" indent="0">
              <a:buNone/>
              <a:defRPr sz="2000">
                <a:solidFill>
                  <a:schemeClr val="bg1"/>
                </a:solidFill>
                <a:latin typeface="Helvetica Neue" panose="02000503000000020004" pitchFamily="2" charset="0"/>
                <a:ea typeface="Helvetica Neue" panose="02000503000000020004" pitchFamily="2" charset="0"/>
                <a:cs typeface="Helvetica Neue" panose="02000503000000020004" pitchFamily="2" charset="0"/>
              </a:defRPr>
            </a:lvl2pPr>
            <a:lvl3pPr marL="914400" indent="0">
              <a:buNone/>
              <a:defRPr sz="2000">
                <a:solidFill>
                  <a:schemeClr val="bg1"/>
                </a:solidFill>
                <a:latin typeface="Helvetica Neue" panose="02000503000000020004" pitchFamily="2" charset="0"/>
                <a:ea typeface="Helvetica Neue" panose="02000503000000020004" pitchFamily="2" charset="0"/>
                <a:cs typeface="Helvetica Neue" panose="02000503000000020004" pitchFamily="2" charset="0"/>
              </a:defRPr>
            </a:lvl3pPr>
            <a:lvl4pPr marL="1371600" indent="0">
              <a:buNone/>
              <a:defRPr sz="2000">
                <a:solidFill>
                  <a:schemeClr val="bg1"/>
                </a:solidFill>
                <a:latin typeface="Helvetica Neue" panose="02000503000000020004" pitchFamily="2" charset="0"/>
                <a:ea typeface="Helvetica Neue" panose="02000503000000020004" pitchFamily="2" charset="0"/>
                <a:cs typeface="Helvetica Neue" panose="02000503000000020004" pitchFamily="2" charset="0"/>
              </a:defRPr>
            </a:lvl4pPr>
            <a:lvl5pPr marL="1828800" indent="0">
              <a:buNone/>
              <a:defRPr sz="2000">
                <a:solidFill>
                  <a:schemeClr val="bg1"/>
                </a:solidFill>
                <a:latin typeface="Helvetica Neue" panose="02000503000000020004" pitchFamily="2" charset="0"/>
                <a:ea typeface="Helvetica Neue" panose="02000503000000020004" pitchFamily="2" charset="0"/>
                <a:cs typeface="Helvetica Neue" panose="02000503000000020004" pitchFamily="2" charset="0"/>
              </a:defRPr>
            </a:lvl5pPr>
          </a:lstStyle>
          <a:p>
            <a:pPr lvl="0"/>
            <a:r>
              <a:rPr lang="en-US"/>
              <a:t>3</a:t>
            </a:r>
          </a:p>
        </p:txBody>
      </p:sp>
      <p:sp>
        <p:nvSpPr>
          <p:cNvPr id="52" name="Text Placeholder 4">
            <a:extLst>
              <a:ext uri="{FF2B5EF4-FFF2-40B4-BE49-F238E27FC236}">
                <a16:creationId xmlns:a16="http://schemas.microsoft.com/office/drawing/2014/main" id="{3545C1F2-5CB0-5A8B-40CA-87E0F21FD054}"/>
              </a:ext>
            </a:extLst>
          </p:cNvPr>
          <p:cNvSpPr>
            <a:spLocks noGrp="1"/>
          </p:cNvSpPr>
          <p:nvPr>
            <p:ph type="body" sz="quarter" idx="35" hasCustomPrompt="1"/>
          </p:nvPr>
        </p:nvSpPr>
        <p:spPr>
          <a:xfrm>
            <a:off x="3612164" y="1882036"/>
            <a:ext cx="1824038" cy="429769"/>
          </a:xfrm>
          <a:prstGeom prst="rect">
            <a:avLst/>
          </a:prstGeom>
        </p:spPr>
        <p:txBody>
          <a:bodyPr lIns="0"/>
          <a:lstStyle>
            <a:lvl1pPr marL="0" indent="0">
              <a:buNone/>
              <a:defRPr sz="1600" b="1" i="0">
                <a:solidFill>
                  <a:schemeClr val="tx1"/>
                </a:solidFill>
                <a:latin typeface="Arial" panose="020B0604020202020204" pitchFamily="34" charset="0"/>
                <a:cs typeface="Arial" panose="020B0604020202020204" pitchFamily="34" charset="0"/>
              </a:defRPr>
            </a:lvl1pPr>
          </a:lstStyle>
          <a:p>
            <a:pPr lvl="0"/>
            <a:r>
              <a:rPr lang="en-US"/>
              <a:t>Heading sample text</a:t>
            </a:r>
          </a:p>
        </p:txBody>
      </p:sp>
      <p:sp>
        <p:nvSpPr>
          <p:cNvPr id="53" name="Text Placeholder 4">
            <a:extLst>
              <a:ext uri="{FF2B5EF4-FFF2-40B4-BE49-F238E27FC236}">
                <a16:creationId xmlns:a16="http://schemas.microsoft.com/office/drawing/2014/main" id="{AE650BFF-A89F-449E-3201-BF007010B0CE}"/>
              </a:ext>
            </a:extLst>
          </p:cNvPr>
          <p:cNvSpPr>
            <a:spLocks noGrp="1"/>
          </p:cNvSpPr>
          <p:nvPr>
            <p:ph type="body" sz="quarter" idx="36" hasCustomPrompt="1"/>
          </p:nvPr>
        </p:nvSpPr>
        <p:spPr>
          <a:xfrm>
            <a:off x="3612164" y="2605765"/>
            <a:ext cx="1824038" cy="630237"/>
          </a:xfrm>
          <a:prstGeom prst="rect">
            <a:avLst/>
          </a:prstGeom>
        </p:spPr>
        <p:txBody>
          <a:bodyPr lIns="0"/>
          <a:lstStyle>
            <a:lvl1pPr marL="0" indent="0">
              <a:buNone/>
              <a:defRPr sz="1300" b="0" i="0">
                <a:solidFill>
                  <a:schemeClr val="tx1"/>
                </a:solidFill>
                <a:latin typeface="Arial" panose="020B0604020202020204" pitchFamily="34" charset="0"/>
                <a:cs typeface="Arial" panose="020B0604020202020204" pitchFamily="34" charset="0"/>
              </a:defRPr>
            </a:lvl1pPr>
          </a:lstStyle>
          <a:p>
            <a:pPr lvl="0"/>
            <a:r>
              <a:rPr lang="en-US"/>
              <a:t>Lorem ipsum</a:t>
            </a:r>
          </a:p>
        </p:txBody>
      </p:sp>
      <p:sp>
        <p:nvSpPr>
          <p:cNvPr id="54" name="Text Placeholder 4">
            <a:extLst>
              <a:ext uri="{FF2B5EF4-FFF2-40B4-BE49-F238E27FC236}">
                <a16:creationId xmlns:a16="http://schemas.microsoft.com/office/drawing/2014/main" id="{26A553D4-79E2-8D57-FF88-84F966B2EE6B}"/>
              </a:ext>
            </a:extLst>
          </p:cNvPr>
          <p:cNvSpPr>
            <a:spLocks noGrp="1"/>
          </p:cNvSpPr>
          <p:nvPr>
            <p:ph type="body" sz="quarter" idx="37" hasCustomPrompt="1"/>
          </p:nvPr>
        </p:nvSpPr>
        <p:spPr>
          <a:xfrm>
            <a:off x="6355364" y="1882036"/>
            <a:ext cx="1824038" cy="429769"/>
          </a:xfrm>
          <a:prstGeom prst="rect">
            <a:avLst/>
          </a:prstGeom>
        </p:spPr>
        <p:txBody>
          <a:bodyPr lIns="0"/>
          <a:lstStyle>
            <a:lvl1pPr marL="0" indent="0">
              <a:buNone/>
              <a:defRPr sz="1600" b="1" i="0">
                <a:solidFill>
                  <a:schemeClr val="tx1"/>
                </a:solidFill>
                <a:latin typeface="Arial" panose="020B0604020202020204" pitchFamily="34" charset="0"/>
                <a:cs typeface="Arial" panose="020B0604020202020204" pitchFamily="34" charset="0"/>
              </a:defRPr>
            </a:lvl1pPr>
          </a:lstStyle>
          <a:p>
            <a:pPr lvl="0"/>
            <a:r>
              <a:rPr lang="en-US"/>
              <a:t>Heading sample text</a:t>
            </a:r>
          </a:p>
        </p:txBody>
      </p:sp>
      <p:sp>
        <p:nvSpPr>
          <p:cNvPr id="55" name="Text Placeholder 4">
            <a:extLst>
              <a:ext uri="{FF2B5EF4-FFF2-40B4-BE49-F238E27FC236}">
                <a16:creationId xmlns:a16="http://schemas.microsoft.com/office/drawing/2014/main" id="{BB9E2B74-8CD4-9159-6020-EA1CB36E439A}"/>
              </a:ext>
            </a:extLst>
          </p:cNvPr>
          <p:cNvSpPr>
            <a:spLocks noGrp="1"/>
          </p:cNvSpPr>
          <p:nvPr>
            <p:ph type="body" sz="quarter" idx="38" hasCustomPrompt="1"/>
          </p:nvPr>
        </p:nvSpPr>
        <p:spPr>
          <a:xfrm>
            <a:off x="6355364" y="2605765"/>
            <a:ext cx="1824038" cy="630237"/>
          </a:xfrm>
          <a:prstGeom prst="rect">
            <a:avLst/>
          </a:prstGeom>
        </p:spPr>
        <p:txBody>
          <a:bodyPr lIns="0"/>
          <a:lstStyle>
            <a:lvl1pPr marL="0" indent="0">
              <a:buNone/>
              <a:defRPr sz="1300" b="0" i="0">
                <a:solidFill>
                  <a:schemeClr val="tx1"/>
                </a:solidFill>
                <a:latin typeface="Arial" panose="020B0604020202020204" pitchFamily="34" charset="0"/>
                <a:cs typeface="Arial" panose="020B0604020202020204" pitchFamily="34" charset="0"/>
              </a:defRPr>
            </a:lvl1pPr>
          </a:lstStyle>
          <a:p>
            <a:pPr lvl="0"/>
            <a:r>
              <a:rPr lang="en-US"/>
              <a:t>Lorem ipsum</a:t>
            </a:r>
          </a:p>
        </p:txBody>
      </p:sp>
    </p:spTree>
    <p:extLst>
      <p:ext uri="{BB962C8B-B14F-4D97-AF65-F5344CB8AC3E}">
        <p14:creationId xmlns:p14="http://schemas.microsoft.com/office/powerpoint/2010/main" val="1966982533"/>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userDrawn="1">
  <p:cSld name="18_Custom Layout">
    <p:spTree>
      <p:nvGrpSpPr>
        <p:cNvPr id="1" name=""/>
        <p:cNvGrpSpPr/>
        <p:nvPr/>
      </p:nvGrpSpPr>
      <p:grpSpPr>
        <a:xfrm>
          <a:off x="0" y="0"/>
          <a:ext cx="0" cy="0"/>
          <a:chOff x="0" y="0"/>
          <a:chExt cx="0" cy="0"/>
        </a:xfrm>
      </p:grpSpPr>
      <p:sp>
        <p:nvSpPr>
          <p:cNvPr id="25" name="Rectangle 24">
            <a:extLst>
              <a:ext uri="{FF2B5EF4-FFF2-40B4-BE49-F238E27FC236}">
                <a16:creationId xmlns:a16="http://schemas.microsoft.com/office/drawing/2014/main" id="{0228781C-DCCD-4A68-8247-CF08DD07CD90}"/>
              </a:ext>
            </a:extLst>
          </p:cNvPr>
          <p:cNvSpPr/>
          <p:nvPr userDrawn="1"/>
        </p:nvSpPr>
        <p:spPr>
          <a:xfrm>
            <a:off x="684188" y="575613"/>
            <a:ext cx="844325" cy="68713"/>
          </a:xfrm>
          <a:prstGeom prst="rect">
            <a:avLst/>
          </a:prstGeom>
          <a:solidFill>
            <a:srgbClr val="A6192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6" name="Title Placeholder 12">
            <a:extLst>
              <a:ext uri="{FF2B5EF4-FFF2-40B4-BE49-F238E27FC236}">
                <a16:creationId xmlns:a16="http://schemas.microsoft.com/office/drawing/2014/main" id="{21204F1D-AC98-43E7-8654-2AB941ED0735}"/>
              </a:ext>
            </a:extLst>
          </p:cNvPr>
          <p:cNvSpPr>
            <a:spLocks noGrp="1"/>
          </p:cNvSpPr>
          <p:nvPr>
            <p:ph type="title" hasCustomPrompt="1"/>
          </p:nvPr>
        </p:nvSpPr>
        <p:spPr>
          <a:xfrm>
            <a:off x="684187" y="790399"/>
            <a:ext cx="7775110" cy="387798"/>
          </a:xfrm>
          <a:prstGeom prst="rect">
            <a:avLst/>
          </a:prstGeom>
        </p:spPr>
        <p:txBody>
          <a:bodyPr vert="horz" wrap="square" lIns="0" tIns="0" rIns="0" bIns="0" rtlCol="0" anchor="t" anchorCtr="0">
            <a:spAutoFit/>
          </a:bodyPr>
          <a:lstStyle>
            <a:lvl1pPr>
              <a:defRPr sz="2800" b="1">
                <a:latin typeface="Arial" panose="020B0604020202020204" pitchFamily="34" charset="0"/>
                <a:cs typeface="Arial" panose="020B0604020202020204" pitchFamily="34" charset="0"/>
              </a:defRPr>
            </a:lvl1pPr>
          </a:lstStyle>
          <a:p>
            <a:pPr lvl="0"/>
            <a:r>
              <a:rPr lang="en-US"/>
              <a:t>Lorem ipsum dolor sit </a:t>
            </a:r>
            <a:r>
              <a:rPr lang="en-US" err="1"/>
              <a:t>amet</a:t>
            </a:r>
            <a:r>
              <a:rPr lang="en-US"/>
              <a:t> </a:t>
            </a:r>
            <a:r>
              <a:rPr lang="en-US" err="1"/>
              <a:t>consectetur</a:t>
            </a:r>
            <a:endParaRPr lang="en-US"/>
          </a:p>
        </p:txBody>
      </p:sp>
      <p:sp>
        <p:nvSpPr>
          <p:cNvPr id="3" name="Text Placeholder 7">
            <a:extLst>
              <a:ext uri="{FF2B5EF4-FFF2-40B4-BE49-F238E27FC236}">
                <a16:creationId xmlns:a16="http://schemas.microsoft.com/office/drawing/2014/main" id="{4839B720-BECD-BC15-A268-675B2D1FB697}"/>
              </a:ext>
            </a:extLst>
          </p:cNvPr>
          <p:cNvSpPr>
            <a:spLocks noGrp="1"/>
          </p:cNvSpPr>
          <p:nvPr>
            <p:ph type="body" sz="quarter" idx="24" hasCustomPrompt="1"/>
          </p:nvPr>
        </p:nvSpPr>
        <p:spPr>
          <a:xfrm>
            <a:off x="580662" y="161681"/>
            <a:ext cx="7540625" cy="267859"/>
          </a:xfrm>
          <a:prstGeom prst="rect">
            <a:avLst/>
          </a:prstGeom>
        </p:spPr>
        <p:txBody>
          <a:bodyPr/>
          <a:lstStyle>
            <a:lvl1pPr marL="0" indent="0">
              <a:buNone/>
              <a:defRPr sz="1400" b="1" i="0" cap="all" baseline="0">
                <a:solidFill>
                  <a:schemeClr val="bg1">
                    <a:lumMod val="50000"/>
                  </a:schemeClr>
                </a:solidFill>
                <a:latin typeface="Arial" panose="020B0604020202020204" pitchFamily="34" charset="0"/>
                <a:cs typeface="Arial" panose="020B0604020202020204" pitchFamily="34" charset="0"/>
              </a:defRPr>
            </a:lvl1pPr>
            <a:lvl5pPr marL="1828800" indent="0">
              <a:buNone/>
              <a:defRPr/>
            </a:lvl5pPr>
          </a:lstStyle>
          <a:p>
            <a:pPr lvl="0"/>
            <a:r>
              <a:rPr lang="en-US"/>
              <a:t>Kicker text HERE</a:t>
            </a:r>
          </a:p>
        </p:txBody>
      </p:sp>
      <p:sp>
        <p:nvSpPr>
          <p:cNvPr id="2" name="Google Shape;690;p23">
            <a:extLst>
              <a:ext uri="{FF2B5EF4-FFF2-40B4-BE49-F238E27FC236}">
                <a16:creationId xmlns:a16="http://schemas.microsoft.com/office/drawing/2014/main" id="{666FC1ED-BE57-0CA2-99B9-E7E5C8244759}"/>
              </a:ext>
            </a:extLst>
          </p:cNvPr>
          <p:cNvSpPr/>
          <p:nvPr userDrawn="1"/>
        </p:nvSpPr>
        <p:spPr>
          <a:xfrm>
            <a:off x="3407520" y="1307616"/>
            <a:ext cx="2436689" cy="3423410"/>
          </a:xfrm>
          <a:prstGeom prst="rect">
            <a:avLst/>
          </a:prstGeom>
          <a:solidFill>
            <a:srgbClr val="FFFFFF"/>
          </a:solidFill>
          <a:ln w="38100" cap="flat" cmpd="sng">
            <a:solidFill>
              <a:schemeClr val="accent2"/>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675">
              <a:solidFill>
                <a:srgbClr val="FFFFFF"/>
              </a:solidFill>
              <a:latin typeface="Calibri"/>
              <a:ea typeface="Calibri"/>
              <a:cs typeface="Calibri"/>
              <a:sym typeface="Calibri"/>
            </a:endParaRPr>
          </a:p>
        </p:txBody>
      </p:sp>
      <p:sp>
        <p:nvSpPr>
          <p:cNvPr id="4" name="Google Shape;696;p23">
            <a:extLst>
              <a:ext uri="{FF2B5EF4-FFF2-40B4-BE49-F238E27FC236}">
                <a16:creationId xmlns:a16="http://schemas.microsoft.com/office/drawing/2014/main" id="{6AB13EFF-0FB4-D3E0-78B7-A2072D347ABC}"/>
              </a:ext>
            </a:extLst>
          </p:cNvPr>
          <p:cNvSpPr/>
          <p:nvPr userDrawn="1"/>
        </p:nvSpPr>
        <p:spPr>
          <a:xfrm>
            <a:off x="3609573" y="2373688"/>
            <a:ext cx="2123948" cy="60960"/>
          </a:xfrm>
          <a:custGeom>
            <a:avLst/>
            <a:gdLst/>
            <a:ahLst/>
            <a:cxnLst/>
            <a:rect l="l" t="t" r="r" b="b"/>
            <a:pathLst>
              <a:path w="1435100" h="60960" extrusionOk="0">
                <a:moveTo>
                  <a:pt x="1435063" y="0"/>
                </a:moveTo>
                <a:lnTo>
                  <a:pt x="0" y="0"/>
                </a:lnTo>
                <a:lnTo>
                  <a:pt x="0" y="60667"/>
                </a:lnTo>
                <a:lnTo>
                  <a:pt x="1435063" y="60667"/>
                </a:lnTo>
                <a:lnTo>
                  <a:pt x="1435063" y="0"/>
                </a:lnTo>
                <a:close/>
              </a:path>
            </a:pathLst>
          </a:custGeom>
          <a:solidFill>
            <a:schemeClr val="accent2"/>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400">
              <a:solidFill>
                <a:srgbClr val="000000"/>
              </a:solidFill>
              <a:latin typeface="Arial"/>
              <a:ea typeface="Arial"/>
              <a:cs typeface="Arial"/>
              <a:sym typeface="Arial"/>
            </a:endParaRPr>
          </a:p>
        </p:txBody>
      </p:sp>
      <p:sp>
        <p:nvSpPr>
          <p:cNvPr id="7" name="Google Shape;690;p23">
            <a:extLst>
              <a:ext uri="{FF2B5EF4-FFF2-40B4-BE49-F238E27FC236}">
                <a16:creationId xmlns:a16="http://schemas.microsoft.com/office/drawing/2014/main" id="{AC48AAB7-2424-3FA1-493F-16F913EAD694}"/>
              </a:ext>
            </a:extLst>
          </p:cNvPr>
          <p:cNvSpPr/>
          <p:nvPr userDrawn="1"/>
        </p:nvSpPr>
        <p:spPr>
          <a:xfrm>
            <a:off x="6150720" y="1307616"/>
            <a:ext cx="2436689" cy="3423410"/>
          </a:xfrm>
          <a:prstGeom prst="rect">
            <a:avLst/>
          </a:prstGeom>
          <a:solidFill>
            <a:srgbClr val="FFFFFF"/>
          </a:solidFill>
          <a:ln w="38100" cap="flat" cmpd="sng">
            <a:solidFill>
              <a:schemeClr val="accent4"/>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675">
              <a:solidFill>
                <a:srgbClr val="FFFFFF"/>
              </a:solidFill>
              <a:latin typeface="Calibri"/>
              <a:ea typeface="Calibri"/>
              <a:cs typeface="Calibri"/>
              <a:sym typeface="Calibri"/>
            </a:endParaRPr>
          </a:p>
        </p:txBody>
      </p:sp>
      <p:sp>
        <p:nvSpPr>
          <p:cNvPr id="8" name="Google Shape;696;p23">
            <a:extLst>
              <a:ext uri="{FF2B5EF4-FFF2-40B4-BE49-F238E27FC236}">
                <a16:creationId xmlns:a16="http://schemas.microsoft.com/office/drawing/2014/main" id="{EC3DAB1D-ED66-182D-9BA5-A727714F24C1}"/>
              </a:ext>
            </a:extLst>
          </p:cNvPr>
          <p:cNvSpPr/>
          <p:nvPr userDrawn="1"/>
        </p:nvSpPr>
        <p:spPr>
          <a:xfrm>
            <a:off x="6352773" y="2373688"/>
            <a:ext cx="2123948" cy="60960"/>
          </a:xfrm>
          <a:custGeom>
            <a:avLst/>
            <a:gdLst/>
            <a:ahLst/>
            <a:cxnLst/>
            <a:rect l="l" t="t" r="r" b="b"/>
            <a:pathLst>
              <a:path w="1435100" h="60960" extrusionOk="0">
                <a:moveTo>
                  <a:pt x="1435063" y="0"/>
                </a:moveTo>
                <a:lnTo>
                  <a:pt x="0" y="0"/>
                </a:lnTo>
                <a:lnTo>
                  <a:pt x="0" y="60667"/>
                </a:lnTo>
                <a:lnTo>
                  <a:pt x="1435063" y="60667"/>
                </a:lnTo>
                <a:lnTo>
                  <a:pt x="1435063" y="0"/>
                </a:lnTo>
                <a:close/>
              </a:path>
            </a:pathLst>
          </a:custGeom>
          <a:solidFill>
            <a:schemeClr val="accent4"/>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400">
              <a:solidFill>
                <a:srgbClr val="000000"/>
              </a:solidFill>
              <a:latin typeface="Arial"/>
              <a:ea typeface="Arial"/>
              <a:cs typeface="Arial"/>
              <a:sym typeface="Arial"/>
            </a:endParaRPr>
          </a:p>
        </p:txBody>
      </p:sp>
      <p:sp>
        <p:nvSpPr>
          <p:cNvPr id="11" name="Google Shape;690;p23">
            <a:extLst>
              <a:ext uri="{FF2B5EF4-FFF2-40B4-BE49-F238E27FC236}">
                <a16:creationId xmlns:a16="http://schemas.microsoft.com/office/drawing/2014/main" id="{1B3C9FA1-A465-B5B5-7A8F-D409177D7C20}"/>
              </a:ext>
            </a:extLst>
          </p:cNvPr>
          <p:cNvSpPr/>
          <p:nvPr userDrawn="1"/>
        </p:nvSpPr>
        <p:spPr>
          <a:xfrm>
            <a:off x="684198" y="1307616"/>
            <a:ext cx="2436689" cy="3423410"/>
          </a:xfrm>
          <a:prstGeom prst="rect">
            <a:avLst/>
          </a:prstGeom>
          <a:solidFill>
            <a:srgbClr val="FFFFFF"/>
          </a:solidFill>
          <a:ln w="38100" cap="flat" cmpd="sng">
            <a:solidFill>
              <a:srgbClr val="AA182C"/>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675">
              <a:solidFill>
                <a:srgbClr val="FFFFFF"/>
              </a:solidFill>
              <a:latin typeface="Calibri"/>
              <a:ea typeface="Calibri"/>
              <a:cs typeface="Calibri"/>
              <a:sym typeface="Calibri"/>
            </a:endParaRPr>
          </a:p>
        </p:txBody>
      </p:sp>
      <p:sp>
        <p:nvSpPr>
          <p:cNvPr id="15" name="Google Shape;696;p23">
            <a:extLst>
              <a:ext uri="{FF2B5EF4-FFF2-40B4-BE49-F238E27FC236}">
                <a16:creationId xmlns:a16="http://schemas.microsoft.com/office/drawing/2014/main" id="{E020CC8B-575B-5E9B-00AE-39BE6D11F825}"/>
              </a:ext>
            </a:extLst>
          </p:cNvPr>
          <p:cNvSpPr/>
          <p:nvPr userDrawn="1"/>
        </p:nvSpPr>
        <p:spPr>
          <a:xfrm>
            <a:off x="886251" y="2373688"/>
            <a:ext cx="2123948" cy="60960"/>
          </a:xfrm>
          <a:custGeom>
            <a:avLst/>
            <a:gdLst/>
            <a:ahLst/>
            <a:cxnLst/>
            <a:rect l="l" t="t" r="r" b="b"/>
            <a:pathLst>
              <a:path w="1435100" h="60960" extrusionOk="0">
                <a:moveTo>
                  <a:pt x="1435063" y="0"/>
                </a:moveTo>
                <a:lnTo>
                  <a:pt x="0" y="0"/>
                </a:lnTo>
                <a:lnTo>
                  <a:pt x="0" y="60667"/>
                </a:lnTo>
                <a:lnTo>
                  <a:pt x="1435063" y="60667"/>
                </a:lnTo>
                <a:lnTo>
                  <a:pt x="1435063" y="0"/>
                </a:lnTo>
                <a:close/>
              </a:path>
            </a:pathLst>
          </a:custGeom>
          <a:solidFill>
            <a:srgbClr val="A9182C"/>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400">
              <a:solidFill>
                <a:srgbClr val="000000"/>
              </a:solidFill>
              <a:latin typeface="Arial"/>
              <a:ea typeface="Arial"/>
              <a:cs typeface="Arial"/>
              <a:sym typeface="Arial"/>
            </a:endParaRPr>
          </a:p>
        </p:txBody>
      </p:sp>
      <p:sp>
        <p:nvSpPr>
          <p:cNvPr id="18" name="Text Placeholder 4">
            <a:extLst>
              <a:ext uri="{FF2B5EF4-FFF2-40B4-BE49-F238E27FC236}">
                <a16:creationId xmlns:a16="http://schemas.microsoft.com/office/drawing/2014/main" id="{B88479FD-88B0-6696-C0CA-92F1AA4D8760}"/>
              </a:ext>
            </a:extLst>
          </p:cNvPr>
          <p:cNvSpPr>
            <a:spLocks noGrp="1"/>
          </p:cNvSpPr>
          <p:nvPr>
            <p:ph type="body" sz="quarter" idx="26" hasCustomPrompt="1"/>
          </p:nvPr>
        </p:nvSpPr>
        <p:spPr>
          <a:xfrm>
            <a:off x="885589" y="1882036"/>
            <a:ext cx="1824038" cy="429769"/>
          </a:xfrm>
          <a:prstGeom prst="rect">
            <a:avLst/>
          </a:prstGeom>
        </p:spPr>
        <p:txBody>
          <a:bodyPr lIns="0"/>
          <a:lstStyle>
            <a:lvl1pPr marL="0" indent="0">
              <a:buNone/>
              <a:defRPr sz="1600" b="1" i="0">
                <a:solidFill>
                  <a:schemeClr val="tx1"/>
                </a:solidFill>
                <a:latin typeface="Arial" panose="020B0604020202020204" pitchFamily="34" charset="0"/>
                <a:cs typeface="Arial" panose="020B0604020202020204" pitchFamily="34" charset="0"/>
              </a:defRPr>
            </a:lvl1pPr>
          </a:lstStyle>
          <a:p>
            <a:pPr lvl="0"/>
            <a:r>
              <a:rPr lang="en-US"/>
              <a:t>Heading sample text</a:t>
            </a:r>
          </a:p>
        </p:txBody>
      </p:sp>
      <p:sp>
        <p:nvSpPr>
          <p:cNvPr id="19" name="Text Placeholder 4">
            <a:extLst>
              <a:ext uri="{FF2B5EF4-FFF2-40B4-BE49-F238E27FC236}">
                <a16:creationId xmlns:a16="http://schemas.microsoft.com/office/drawing/2014/main" id="{0D311957-D18A-D7FA-0FE9-DE518B75F063}"/>
              </a:ext>
            </a:extLst>
          </p:cNvPr>
          <p:cNvSpPr>
            <a:spLocks noGrp="1"/>
          </p:cNvSpPr>
          <p:nvPr>
            <p:ph type="body" sz="quarter" idx="27" hasCustomPrompt="1"/>
          </p:nvPr>
        </p:nvSpPr>
        <p:spPr>
          <a:xfrm>
            <a:off x="885589" y="2605765"/>
            <a:ext cx="1824038" cy="630237"/>
          </a:xfrm>
          <a:prstGeom prst="rect">
            <a:avLst/>
          </a:prstGeom>
        </p:spPr>
        <p:txBody>
          <a:bodyPr lIns="0"/>
          <a:lstStyle>
            <a:lvl1pPr marL="0" indent="0">
              <a:buNone/>
              <a:defRPr sz="1300" b="0" i="0">
                <a:solidFill>
                  <a:schemeClr val="tx1"/>
                </a:solidFill>
                <a:latin typeface="Arial" panose="020B0604020202020204" pitchFamily="34" charset="0"/>
                <a:cs typeface="Arial" panose="020B0604020202020204" pitchFamily="34" charset="0"/>
              </a:defRPr>
            </a:lvl1pPr>
          </a:lstStyle>
          <a:p>
            <a:pPr lvl="0"/>
            <a:r>
              <a:rPr lang="en-US"/>
              <a:t>Lorem ipsum</a:t>
            </a:r>
          </a:p>
        </p:txBody>
      </p:sp>
      <p:sp>
        <p:nvSpPr>
          <p:cNvPr id="20" name="Text Placeholder 4">
            <a:extLst>
              <a:ext uri="{FF2B5EF4-FFF2-40B4-BE49-F238E27FC236}">
                <a16:creationId xmlns:a16="http://schemas.microsoft.com/office/drawing/2014/main" id="{0DAB852D-9507-39E2-C5DA-FBA4A191E3EB}"/>
              </a:ext>
            </a:extLst>
          </p:cNvPr>
          <p:cNvSpPr>
            <a:spLocks noGrp="1"/>
          </p:cNvSpPr>
          <p:nvPr>
            <p:ph type="body" sz="quarter" idx="35" hasCustomPrompt="1"/>
          </p:nvPr>
        </p:nvSpPr>
        <p:spPr>
          <a:xfrm>
            <a:off x="3612164" y="1882036"/>
            <a:ext cx="1824038" cy="429769"/>
          </a:xfrm>
          <a:prstGeom prst="rect">
            <a:avLst/>
          </a:prstGeom>
        </p:spPr>
        <p:txBody>
          <a:bodyPr lIns="0"/>
          <a:lstStyle>
            <a:lvl1pPr marL="0" indent="0">
              <a:buNone/>
              <a:defRPr sz="1600" b="1" i="0">
                <a:solidFill>
                  <a:schemeClr val="tx1"/>
                </a:solidFill>
                <a:latin typeface="Arial" panose="020B0604020202020204" pitchFamily="34" charset="0"/>
                <a:cs typeface="Arial" panose="020B0604020202020204" pitchFamily="34" charset="0"/>
              </a:defRPr>
            </a:lvl1pPr>
          </a:lstStyle>
          <a:p>
            <a:pPr lvl="0"/>
            <a:r>
              <a:rPr lang="en-US"/>
              <a:t>Heading sample text</a:t>
            </a:r>
          </a:p>
        </p:txBody>
      </p:sp>
      <p:sp>
        <p:nvSpPr>
          <p:cNvPr id="21" name="Text Placeholder 4">
            <a:extLst>
              <a:ext uri="{FF2B5EF4-FFF2-40B4-BE49-F238E27FC236}">
                <a16:creationId xmlns:a16="http://schemas.microsoft.com/office/drawing/2014/main" id="{9871006A-36E1-8703-22E0-68F225EE1392}"/>
              </a:ext>
            </a:extLst>
          </p:cNvPr>
          <p:cNvSpPr>
            <a:spLocks noGrp="1"/>
          </p:cNvSpPr>
          <p:nvPr>
            <p:ph type="body" sz="quarter" idx="36" hasCustomPrompt="1"/>
          </p:nvPr>
        </p:nvSpPr>
        <p:spPr>
          <a:xfrm>
            <a:off x="3612164" y="2605765"/>
            <a:ext cx="1824038" cy="630237"/>
          </a:xfrm>
          <a:prstGeom prst="rect">
            <a:avLst/>
          </a:prstGeom>
        </p:spPr>
        <p:txBody>
          <a:bodyPr lIns="0"/>
          <a:lstStyle>
            <a:lvl1pPr marL="0" indent="0">
              <a:buNone/>
              <a:defRPr sz="1300" b="0" i="0">
                <a:solidFill>
                  <a:schemeClr val="tx1"/>
                </a:solidFill>
                <a:latin typeface="Arial" panose="020B0604020202020204" pitchFamily="34" charset="0"/>
                <a:cs typeface="Arial" panose="020B0604020202020204" pitchFamily="34" charset="0"/>
              </a:defRPr>
            </a:lvl1pPr>
          </a:lstStyle>
          <a:p>
            <a:pPr lvl="0"/>
            <a:r>
              <a:rPr lang="en-US"/>
              <a:t>Lorem ipsum</a:t>
            </a:r>
          </a:p>
        </p:txBody>
      </p:sp>
      <p:sp>
        <p:nvSpPr>
          <p:cNvPr id="22" name="Text Placeholder 4">
            <a:extLst>
              <a:ext uri="{FF2B5EF4-FFF2-40B4-BE49-F238E27FC236}">
                <a16:creationId xmlns:a16="http://schemas.microsoft.com/office/drawing/2014/main" id="{6BE1DEFA-EE48-487F-9753-392B08F69042}"/>
              </a:ext>
            </a:extLst>
          </p:cNvPr>
          <p:cNvSpPr>
            <a:spLocks noGrp="1"/>
          </p:cNvSpPr>
          <p:nvPr>
            <p:ph type="body" sz="quarter" idx="37" hasCustomPrompt="1"/>
          </p:nvPr>
        </p:nvSpPr>
        <p:spPr>
          <a:xfrm>
            <a:off x="6355364" y="1882036"/>
            <a:ext cx="1824038" cy="429769"/>
          </a:xfrm>
          <a:prstGeom prst="rect">
            <a:avLst/>
          </a:prstGeom>
        </p:spPr>
        <p:txBody>
          <a:bodyPr lIns="0"/>
          <a:lstStyle>
            <a:lvl1pPr marL="0" indent="0">
              <a:buNone/>
              <a:defRPr sz="1600" b="1" i="0">
                <a:solidFill>
                  <a:schemeClr val="tx1"/>
                </a:solidFill>
                <a:latin typeface="Arial" panose="020B0604020202020204" pitchFamily="34" charset="0"/>
                <a:cs typeface="Arial" panose="020B0604020202020204" pitchFamily="34" charset="0"/>
              </a:defRPr>
            </a:lvl1pPr>
          </a:lstStyle>
          <a:p>
            <a:pPr lvl="0"/>
            <a:r>
              <a:rPr lang="en-US"/>
              <a:t>Heading sample text</a:t>
            </a:r>
          </a:p>
        </p:txBody>
      </p:sp>
      <p:sp>
        <p:nvSpPr>
          <p:cNvPr id="23" name="Text Placeholder 4">
            <a:extLst>
              <a:ext uri="{FF2B5EF4-FFF2-40B4-BE49-F238E27FC236}">
                <a16:creationId xmlns:a16="http://schemas.microsoft.com/office/drawing/2014/main" id="{AB4ADDA2-DC0F-C9FF-EB25-9EEC7F1D539F}"/>
              </a:ext>
            </a:extLst>
          </p:cNvPr>
          <p:cNvSpPr>
            <a:spLocks noGrp="1"/>
          </p:cNvSpPr>
          <p:nvPr>
            <p:ph type="body" sz="quarter" idx="38" hasCustomPrompt="1"/>
          </p:nvPr>
        </p:nvSpPr>
        <p:spPr>
          <a:xfrm>
            <a:off x="6355364" y="2605765"/>
            <a:ext cx="1824038" cy="630237"/>
          </a:xfrm>
          <a:prstGeom prst="rect">
            <a:avLst/>
          </a:prstGeom>
        </p:spPr>
        <p:txBody>
          <a:bodyPr lIns="0"/>
          <a:lstStyle>
            <a:lvl1pPr marL="0" indent="0">
              <a:buNone/>
              <a:defRPr sz="1300" b="0" i="0">
                <a:solidFill>
                  <a:schemeClr val="tx1"/>
                </a:solidFill>
                <a:latin typeface="Arial" panose="020B0604020202020204" pitchFamily="34" charset="0"/>
                <a:cs typeface="Arial" panose="020B0604020202020204" pitchFamily="34" charset="0"/>
              </a:defRPr>
            </a:lvl1pPr>
          </a:lstStyle>
          <a:p>
            <a:pPr lvl="0"/>
            <a:r>
              <a:rPr lang="en-US"/>
              <a:t>Lorem ipsum</a:t>
            </a:r>
          </a:p>
        </p:txBody>
      </p:sp>
      <p:sp>
        <p:nvSpPr>
          <p:cNvPr id="24" name="Text Placeholder 48">
            <a:extLst>
              <a:ext uri="{FF2B5EF4-FFF2-40B4-BE49-F238E27FC236}">
                <a16:creationId xmlns:a16="http://schemas.microsoft.com/office/drawing/2014/main" id="{E65084B2-74FF-CB87-F5D3-B8C1DF23E436}"/>
              </a:ext>
            </a:extLst>
          </p:cNvPr>
          <p:cNvSpPr>
            <a:spLocks noGrp="1"/>
          </p:cNvSpPr>
          <p:nvPr>
            <p:ph type="body" sz="quarter" idx="32" hasCustomPrompt="1"/>
          </p:nvPr>
        </p:nvSpPr>
        <p:spPr>
          <a:xfrm>
            <a:off x="684187" y="1311212"/>
            <a:ext cx="429768" cy="429768"/>
          </a:xfrm>
          <a:prstGeom prst="rect">
            <a:avLst/>
          </a:prstGeom>
          <a:solidFill>
            <a:schemeClr val="accent1"/>
          </a:solidFill>
        </p:spPr>
        <p:txBody>
          <a:bodyPr/>
          <a:lstStyle>
            <a:lvl1pPr marL="0" indent="0" algn="ctr">
              <a:lnSpc>
                <a:spcPct val="100000"/>
              </a:lnSpc>
              <a:spcBef>
                <a:spcPts val="0"/>
              </a:spcBef>
              <a:buNone/>
              <a:defRPr sz="2000" b="1">
                <a:solidFill>
                  <a:schemeClr val="bg1"/>
                </a:solidFill>
                <a:latin typeface="Helvetica Neue" panose="02000503000000020004" pitchFamily="2" charset="0"/>
                <a:ea typeface="Helvetica Neue" panose="02000503000000020004" pitchFamily="2" charset="0"/>
                <a:cs typeface="Helvetica Neue" panose="02000503000000020004" pitchFamily="2" charset="0"/>
              </a:defRPr>
            </a:lvl1pPr>
            <a:lvl2pPr marL="457200" indent="0">
              <a:buNone/>
              <a:defRPr sz="2000">
                <a:solidFill>
                  <a:schemeClr val="bg1"/>
                </a:solidFill>
                <a:latin typeface="Helvetica Neue" panose="02000503000000020004" pitchFamily="2" charset="0"/>
                <a:ea typeface="Helvetica Neue" panose="02000503000000020004" pitchFamily="2" charset="0"/>
                <a:cs typeface="Helvetica Neue" panose="02000503000000020004" pitchFamily="2" charset="0"/>
              </a:defRPr>
            </a:lvl2pPr>
            <a:lvl3pPr marL="914400" indent="0">
              <a:buNone/>
              <a:defRPr sz="2000">
                <a:solidFill>
                  <a:schemeClr val="bg1"/>
                </a:solidFill>
                <a:latin typeface="Helvetica Neue" panose="02000503000000020004" pitchFamily="2" charset="0"/>
                <a:ea typeface="Helvetica Neue" panose="02000503000000020004" pitchFamily="2" charset="0"/>
                <a:cs typeface="Helvetica Neue" panose="02000503000000020004" pitchFamily="2" charset="0"/>
              </a:defRPr>
            </a:lvl3pPr>
            <a:lvl4pPr marL="1371600" indent="0">
              <a:buNone/>
              <a:defRPr sz="2000">
                <a:solidFill>
                  <a:schemeClr val="bg1"/>
                </a:solidFill>
                <a:latin typeface="Helvetica Neue" panose="02000503000000020004" pitchFamily="2" charset="0"/>
                <a:ea typeface="Helvetica Neue" panose="02000503000000020004" pitchFamily="2" charset="0"/>
                <a:cs typeface="Helvetica Neue" panose="02000503000000020004" pitchFamily="2" charset="0"/>
              </a:defRPr>
            </a:lvl4pPr>
            <a:lvl5pPr marL="1828800" indent="0">
              <a:buNone/>
              <a:defRPr sz="2000">
                <a:solidFill>
                  <a:schemeClr val="bg1"/>
                </a:solidFill>
                <a:latin typeface="Helvetica Neue" panose="02000503000000020004" pitchFamily="2" charset="0"/>
                <a:ea typeface="Helvetica Neue" panose="02000503000000020004" pitchFamily="2" charset="0"/>
                <a:cs typeface="Helvetica Neue" panose="02000503000000020004" pitchFamily="2" charset="0"/>
              </a:defRPr>
            </a:lvl5pPr>
          </a:lstStyle>
          <a:p>
            <a:pPr lvl="0"/>
            <a:r>
              <a:rPr lang="en-US"/>
              <a:t>1</a:t>
            </a:r>
          </a:p>
        </p:txBody>
      </p:sp>
      <p:sp>
        <p:nvSpPr>
          <p:cNvPr id="27" name="Text Placeholder 48">
            <a:extLst>
              <a:ext uri="{FF2B5EF4-FFF2-40B4-BE49-F238E27FC236}">
                <a16:creationId xmlns:a16="http://schemas.microsoft.com/office/drawing/2014/main" id="{88E3A050-2568-148F-9742-F5B61F5BCFBE}"/>
              </a:ext>
            </a:extLst>
          </p:cNvPr>
          <p:cNvSpPr>
            <a:spLocks noGrp="1"/>
          </p:cNvSpPr>
          <p:nvPr>
            <p:ph type="body" sz="quarter" idx="33" hasCustomPrompt="1"/>
          </p:nvPr>
        </p:nvSpPr>
        <p:spPr>
          <a:xfrm>
            <a:off x="3402254" y="1311212"/>
            <a:ext cx="429768" cy="429768"/>
          </a:xfrm>
          <a:prstGeom prst="rect">
            <a:avLst/>
          </a:prstGeom>
          <a:solidFill>
            <a:schemeClr val="accent2"/>
          </a:solidFill>
        </p:spPr>
        <p:txBody>
          <a:bodyPr/>
          <a:lstStyle>
            <a:lvl1pPr marL="0" indent="0" algn="ctr">
              <a:lnSpc>
                <a:spcPct val="100000"/>
              </a:lnSpc>
              <a:spcBef>
                <a:spcPts val="0"/>
              </a:spcBef>
              <a:buNone/>
              <a:defRPr sz="2000" b="1">
                <a:solidFill>
                  <a:schemeClr val="bg1"/>
                </a:solidFill>
                <a:latin typeface="Helvetica Neue" panose="02000503000000020004" pitchFamily="2" charset="0"/>
                <a:ea typeface="Helvetica Neue" panose="02000503000000020004" pitchFamily="2" charset="0"/>
                <a:cs typeface="Helvetica Neue" panose="02000503000000020004" pitchFamily="2" charset="0"/>
              </a:defRPr>
            </a:lvl1pPr>
            <a:lvl2pPr marL="457200" indent="0">
              <a:buNone/>
              <a:defRPr sz="2000">
                <a:solidFill>
                  <a:schemeClr val="bg1"/>
                </a:solidFill>
                <a:latin typeface="Helvetica Neue" panose="02000503000000020004" pitchFamily="2" charset="0"/>
                <a:ea typeface="Helvetica Neue" panose="02000503000000020004" pitchFamily="2" charset="0"/>
                <a:cs typeface="Helvetica Neue" panose="02000503000000020004" pitchFamily="2" charset="0"/>
              </a:defRPr>
            </a:lvl2pPr>
            <a:lvl3pPr marL="914400" indent="0">
              <a:buNone/>
              <a:defRPr sz="2000">
                <a:solidFill>
                  <a:schemeClr val="bg1"/>
                </a:solidFill>
                <a:latin typeface="Helvetica Neue" panose="02000503000000020004" pitchFamily="2" charset="0"/>
                <a:ea typeface="Helvetica Neue" panose="02000503000000020004" pitchFamily="2" charset="0"/>
                <a:cs typeface="Helvetica Neue" panose="02000503000000020004" pitchFamily="2" charset="0"/>
              </a:defRPr>
            </a:lvl3pPr>
            <a:lvl4pPr marL="1371600" indent="0">
              <a:buNone/>
              <a:defRPr sz="2000">
                <a:solidFill>
                  <a:schemeClr val="bg1"/>
                </a:solidFill>
                <a:latin typeface="Helvetica Neue" panose="02000503000000020004" pitchFamily="2" charset="0"/>
                <a:ea typeface="Helvetica Neue" panose="02000503000000020004" pitchFamily="2" charset="0"/>
                <a:cs typeface="Helvetica Neue" panose="02000503000000020004" pitchFamily="2" charset="0"/>
              </a:defRPr>
            </a:lvl4pPr>
            <a:lvl5pPr marL="1828800" indent="0">
              <a:buNone/>
              <a:defRPr sz="2000">
                <a:solidFill>
                  <a:schemeClr val="bg1"/>
                </a:solidFill>
                <a:latin typeface="Helvetica Neue" panose="02000503000000020004" pitchFamily="2" charset="0"/>
                <a:ea typeface="Helvetica Neue" panose="02000503000000020004" pitchFamily="2" charset="0"/>
                <a:cs typeface="Helvetica Neue" panose="02000503000000020004" pitchFamily="2" charset="0"/>
              </a:defRPr>
            </a:lvl5pPr>
          </a:lstStyle>
          <a:p>
            <a:pPr lvl="0"/>
            <a:r>
              <a:rPr lang="en-US"/>
              <a:t>2</a:t>
            </a:r>
          </a:p>
        </p:txBody>
      </p:sp>
      <p:sp>
        <p:nvSpPr>
          <p:cNvPr id="28" name="Text Placeholder 48">
            <a:extLst>
              <a:ext uri="{FF2B5EF4-FFF2-40B4-BE49-F238E27FC236}">
                <a16:creationId xmlns:a16="http://schemas.microsoft.com/office/drawing/2014/main" id="{77A50C8D-A4A2-D2F5-48B9-686EFAB2331E}"/>
              </a:ext>
            </a:extLst>
          </p:cNvPr>
          <p:cNvSpPr>
            <a:spLocks noGrp="1"/>
          </p:cNvSpPr>
          <p:nvPr>
            <p:ph type="body" sz="quarter" idx="34" hasCustomPrompt="1"/>
          </p:nvPr>
        </p:nvSpPr>
        <p:spPr>
          <a:xfrm>
            <a:off x="6147468" y="1311212"/>
            <a:ext cx="429768" cy="429768"/>
          </a:xfrm>
          <a:prstGeom prst="rect">
            <a:avLst/>
          </a:prstGeom>
          <a:solidFill>
            <a:schemeClr val="accent4"/>
          </a:solidFill>
        </p:spPr>
        <p:txBody>
          <a:bodyPr/>
          <a:lstStyle>
            <a:lvl1pPr marL="0" indent="0" algn="ctr">
              <a:lnSpc>
                <a:spcPct val="100000"/>
              </a:lnSpc>
              <a:spcBef>
                <a:spcPts val="0"/>
              </a:spcBef>
              <a:buNone/>
              <a:defRPr sz="2000" b="1">
                <a:solidFill>
                  <a:schemeClr val="bg1"/>
                </a:solidFill>
                <a:latin typeface="Helvetica Neue" panose="02000503000000020004" pitchFamily="2" charset="0"/>
                <a:ea typeface="Helvetica Neue" panose="02000503000000020004" pitchFamily="2" charset="0"/>
                <a:cs typeface="Helvetica Neue" panose="02000503000000020004" pitchFamily="2" charset="0"/>
              </a:defRPr>
            </a:lvl1pPr>
            <a:lvl2pPr marL="457200" indent="0">
              <a:buNone/>
              <a:defRPr sz="2000">
                <a:solidFill>
                  <a:schemeClr val="bg1"/>
                </a:solidFill>
                <a:latin typeface="Helvetica Neue" panose="02000503000000020004" pitchFamily="2" charset="0"/>
                <a:ea typeface="Helvetica Neue" panose="02000503000000020004" pitchFamily="2" charset="0"/>
                <a:cs typeface="Helvetica Neue" panose="02000503000000020004" pitchFamily="2" charset="0"/>
              </a:defRPr>
            </a:lvl2pPr>
            <a:lvl3pPr marL="914400" indent="0">
              <a:buNone/>
              <a:defRPr sz="2000">
                <a:solidFill>
                  <a:schemeClr val="bg1"/>
                </a:solidFill>
                <a:latin typeface="Helvetica Neue" panose="02000503000000020004" pitchFamily="2" charset="0"/>
                <a:ea typeface="Helvetica Neue" panose="02000503000000020004" pitchFamily="2" charset="0"/>
                <a:cs typeface="Helvetica Neue" panose="02000503000000020004" pitchFamily="2" charset="0"/>
              </a:defRPr>
            </a:lvl3pPr>
            <a:lvl4pPr marL="1371600" indent="0">
              <a:buNone/>
              <a:defRPr sz="2000">
                <a:solidFill>
                  <a:schemeClr val="bg1"/>
                </a:solidFill>
                <a:latin typeface="Helvetica Neue" panose="02000503000000020004" pitchFamily="2" charset="0"/>
                <a:ea typeface="Helvetica Neue" panose="02000503000000020004" pitchFamily="2" charset="0"/>
                <a:cs typeface="Helvetica Neue" panose="02000503000000020004" pitchFamily="2" charset="0"/>
              </a:defRPr>
            </a:lvl4pPr>
            <a:lvl5pPr marL="1828800" indent="0">
              <a:buNone/>
              <a:defRPr sz="2000">
                <a:solidFill>
                  <a:schemeClr val="bg1"/>
                </a:solidFill>
                <a:latin typeface="Helvetica Neue" panose="02000503000000020004" pitchFamily="2" charset="0"/>
                <a:ea typeface="Helvetica Neue" panose="02000503000000020004" pitchFamily="2" charset="0"/>
                <a:cs typeface="Helvetica Neue" panose="02000503000000020004" pitchFamily="2" charset="0"/>
              </a:defRPr>
            </a:lvl5pPr>
          </a:lstStyle>
          <a:p>
            <a:pPr lvl="0"/>
            <a:r>
              <a:rPr lang="en-US"/>
              <a:t>3</a:t>
            </a:r>
          </a:p>
        </p:txBody>
      </p:sp>
    </p:spTree>
    <p:extLst>
      <p:ext uri="{BB962C8B-B14F-4D97-AF65-F5344CB8AC3E}">
        <p14:creationId xmlns:p14="http://schemas.microsoft.com/office/powerpoint/2010/main" val="3513757117"/>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userDrawn="1">
  <p:cSld name="8_Custom Layout">
    <p:spTree>
      <p:nvGrpSpPr>
        <p:cNvPr id="1" name=""/>
        <p:cNvGrpSpPr/>
        <p:nvPr/>
      </p:nvGrpSpPr>
      <p:grpSpPr>
        <a:xfrm>
          <a:off x="0" y="0"/>
          <a:ext cx="0" cy="0"/>
          <a:chOff x="0" y="0"/>
          <a:chExt cx="0" cy="0"/>
        </a:xfrm>
      </p:grpSpPr>
      <p:sp>
        <p:nvSpPr>
          <p:cNvPr id="25" name="Rectangle 24">
            <a:extLst>
              <a:ext uri="{FF2B5EF4-FFF2-40B4-BE49-F238E27FC236}">
                <a16:creationId xmlns:a16="http://schemas.microsoft.com/office/drawing/2014/main" id="{0228781C-DCCD-4A68-8247-CF08DD07CD90}"/>
              </a:ext>
            </a:extLst>
          </p:cNvPr>
          <p:cNvSpPr/>
          <p:nvPr userDrawn="1"/>
        </p:nvSpPr>
        <p:spPr>
          <a:xfrm>
            <a:off x="684188" y="575613"/>
            <a:ext cx="844325" cy="68713"/>
          </a:xfrm>
          <a:prstGeom prst="rect">
            <a:avLst/>
          </a:prstGeom>
          <a:solidFill>
            <a:srgbClr val="A6192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6" name="Title Placeholder 12">
            <a:extLst>
              <a:ext uri="{FF2B5EF4-FFF2-40B4-BE49-F238E27FC236}">
                <a16:creationId xmlns:a16="http://schemas.microsoft.com/office/drawing/2014/main" id="{21204F1D-AC98-43E7-8654-2AB941ED0735}"/>
              </a:ext>
            </a:extLst>
          </p:cNvPr>
          <p:cNvSpPr>
            <a:spLocks noGrp="1"/>
          </p:cNvSpPr>
          <p:nvPr>
            <p:ph type="title" hasCustomPrompt="1"/>
          </p:nvPr>
        </p:nvSpPr>
        <p:spPr>
          <a:xfrm>
            <a:off x="684187" y="790399"/>
            <a:ext cx="7775110" cy="387798"/>
          </a:xfrm>
          <a:prstGeom prst="rect">
            <a:avLst/>
          </a:prstGeom>
        </p:spPr>
        <p:txBody>
          <a:bodyPr vert="horz" wrap="square" lIns="0" tIns="0" rIns="0" bIns="0" rtlCol="0" anchor="t" anchorCtr="0">
            <a:spAutoFit/>
          </a:bodyPr>
          <a:lstStyle>
            <a:lvl1pPr>
              <a:defRPr sz="2800" b="1">
                <a:latin typeface="Arial" panose="020B0604020202020204" pitchFamily="34" charset="0"/>
                <a:cs typeface="Arial" panose="020B0604020202020204" pitchFamily="34" charset="0"/>
              </a:defRPr>
            </a:lvl1pPr>
          </a:lstStyle>
          <a:p>
            <a:pPr lvl="0"/>
            <a:r>
              <a:rPr lang="en-US"/>
              <a:t>Lorem ipsum dolor sit </a:t>
            </a:r>
            <a:r>
              <a:rPr lang="en-US" err="1"/>
              <a:t>amet</a:t>
            </a:r>
            <a:r>
              <a:rPr lang="en-US"/>
              <a:t> </a:t>
            </a:r>
            <a:r>
              <a:rPr lang="en-US" err="1"/>
              <a:t>consectetur</a:t>
            </a:r>
            <a:endParaRPr lang="en-US"/>
          </a:p>
        </p:txBody>
      </p:sp>
      <p:sp>
        <p:nvSpPr>
          <p:cNvPr id="3" name="Text Placeholder 7">
            <a:extLst>
              <a:ext uri="{FF2B5EF4-FFF2-40B4-BE49-F238E27FC236}">
                <a16:creationId xmlns:a16="http://schemas.microsoft.com/office/drawing/2014/main" id="{4839B720-BECD-BC15-A268-675B2D1FB697}"/>
              </a:ext>
            </a:extLst>
          </p:cNvPr>
          <p:cNvSpPr>
            <a:spLocks noGrp="1"/>
          </p:cNvSpPr>
          <p:nvPr>
            <p:ph type="body" sz="quarter" idx="24" hasCustomPrompt="1"/>
          </p:nvPr>
        </p:nvSpPr>
        <p:spPr>
          <a:xfrm>
            <a:off x="580662" y="161681"/>
            <a:ext cx="7540625" cy="267859"/>
          </a:xfrm>
          <a:prstGeom prst="rect">
            <a:avLst/>
          </a:prstGeom>
        </p:spPr>
        <p:txBody>
          <a:bodyPr/>
          <a:lstStyle>
            <a:lvl1pPr marL="0" indent="0">
              <a:buNone/>
              <a:defRPr sz="1400" b="1" i="0" cap="all" baseline="0">
                <a:solidFill>
                  <a:schemeClr val="bg1">
                    <a:lumMod val="50000"/>
                  </a:schemeClr>
                </a:solidFill>
                <a:latin typeface="Arial" panose="020B0604020202020204" pitchFamily="34" charset="0"/>
                <a:cs typeface="Arial" panose="020B0604020202020204" pitchFamily="34" charset="0"/>
              </a:defRPr>
            </a:lvl1pPr>
            <a:lvl5pPr marL="1828800" indent="0">
              <a:buNone/>
              <a:defRPr/>
            </a:lvl5pPr>
          </a:lstStyle>
          <a:p>
            <a:pPr lvl="0"/>
            <a:r>
              <a:rPr lang="en-US"/>
              <a:t>Kicker text HERE</a:t>
            </a:r>
          </a:p>
        </p:txBody>
      </p:sp>
      <p:sp>
        <p:nvSpPr>
          <p:cNvPr id="11" name="Google Shape;690;p23">
            <a:extLst>
              <a:ext uri="{FF2B5EF4-FFF2-40B4-BE49-F238E27FC236}">
                <a16:creationId xmlns:a16="http://schemas.microsoft.com/office/drawing/2014/main" id="{1B3C9FA1-A465-B5B5-7A8F-D409177D7C20}"/>
              </a:ext>
            </a:extLst>
          </p:cNvPr>
          <p:cNvSpPr/>
          <p:nvPr userDrawn="1"/>
        </p:nvSpPr>
        <p:spPr>
          <a:xfrm>
            <a:off x="684198" y="1307616"/>
            <a:ext cx="2436689" cy="3423410"/>
          </a:xfrm>
          <a:prstGeom prst="rect">
            <a:avLst/>
          </a:prstGeom>
          <a:solidFill>
            <a:srgbClr val="FFFFFF"/>
          </a:solidFill>
          <a:ln w="38100" cap="flat" cmpd="sng">
            <a:solidFill>
              <a:srgbClr val="AA182C"/>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675">
              <a:solidFill>
                <a:srgbClr val="FFFFFF"/>
              </a:solidFill>
              <a:latin typeface="Calibri"/>
              <a:ea typeface="Calibri"/>
              <a:cs typeface="Calibri"/>
              <a:sym typeface="Calibri"/>
            </a:endParaRPr>
          </a:p>
        </p:txBody>
      </p:sp>
      <p:sp>
        <p:nvSpPr>
          <p:cNvPr id="12" name="Google Shape;693;p23">
            <a:extLst>
              <a:ext uri="{FF2B5EF4-FFF2-40B4-BE49-F238E27FC236}">
                <a16:creationId xmlns:a16="http://schemas.microsoft.com/office/drawing/2014/main" id="{E369A6CE-80B1-EF69-CB52-BEC8C5C9F277}"/>
              </a:ext>
            </a:extLst>
          </p:cNvPr>
          <p:cNvSpPr/>
          <p:nvPr userDrawn="1"/>
        </p:nvSpPr>
        <p:spPr>
          <a:xfrm>
            <a:off x="2417413" y="1307626"/>
            <a:ext cx="691834" cy="691834"/>
          </a:xfrm>
          <a:prstGeom prst="rect">
            <a:avLst/>
          </a:prstGeom>
          <a:solidFill>
            <a:srgbClr val="AA182C"/>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000" b="1">
              <a:solidFill>
                <a:srgbClr val="FFFFFF"/>
              </a:solidFill>
              <a:latin typeface="Helvetica Neue"/>
              <a:ea typeface="Helvetica Neue"/>
              <a:cs typeface="Helvetica Neue"/>
              <a:sym typeface="Helvetica Neue"/>
            </a:endParaRPr>
          </a:p>
        </p:txBody>
      </p:sp>
      <p:sp>
        <p:nvSpPr>
          <p:cNvPr id="15" name="Google Shape;696;p23">
            <a:extLst>
              <a:ext uri="{FF2B5EF4-FFF2-40B4-BE49-F238E27FC236}">
                <a16:creationId xmlns:a16="http://schemas.microsoft.com/office/drawing/2014/main" id="{E020CC8B-575B-5E9B-00AE-39BE6D11F825}"/>
              </a:ext>
            </a:extLst>
          </p:cNvPr>
          <p:cNvSpPr/>
          <p:nvPr userDrawn="1"/>
        </p:nvSpPr>
        <p:spPr>
          <a:xfrm>
            <a:off x="885623" y="1911273"/>
            <a:ext cx="1188720" cy="60960"/>
          </a:xfrm>
          <a:custGeom>
            <a:avLst/>
            <a:gdLst/>
            <a:ahLst/>
            <a:cxnLst/>
            <a:rect l="l" t="t" r="r" b="b"/>
            <a:pathLst>
              <a:path w="1435100" h="60960" extrusionOk="0">
                <a:moveTo>
                  <a:pt x="1435063" y="0"/>
                </a:moveTo>
                <a:lnTo>
                  <a:pt x="0" y="0"/>
                </a:lnTo>
                <a:lnTo>
                  <a:pt x="0" y="60667"/>
                </a:lnTo>
                <a:lnTo>
                  <a:pt x="1435063" y="60667"/>
                </a:lnTo>
                <a:lnTo>
                  <a:pt x="1435063" y="0"/>
                </a:lnTo>
                <a:close/>
              </a:path>
            </a:pathLst>
          </a:custGeom>
          <a:solidFill>
            <a:srgbClr val="A9182C"/>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400">
              <a:solidFill>
                <a:srgbClr val="000000"/>
              </a:solidFill>
              <a:latin typeface="Arial"/>
              <a:ea typeface="Arial"/>
              <a:cs typeface="Arial"/>
              <a:sym typeface="Arial"/>
            </a:endParaRPr>
          </a:p>
        </p:txBody>
      </p:sp>
      <p:sp>
        <p:nvSpPr>
          <p:cNvPr id="18" name="Google Shape;690;p23">
            <a:extLst>
              <a:ext uri="{FF2B5EF4-FFF2-40B4-BE49-F238E27FC236}">
                <a16:creationId xmlns:a16="http://schemas.microsoft.com/office/drawing/2014/main" id="{35937223-3A68-038B-8290-23218873AD14}"/>
              </a:ext>
            </a:extLst>
          </p:cNvPr>
          <p:cNvSpPr/>
          <p:nvPr userDrawn="1"/>
        </p:nvSpPr>
        <p:spPr>
          <a:xfrm>
            <a:off x="3402684" y="1307616"/>
            <a:ext cx="2436689" cy="3423410"/>
          </a:xfrm>
          <a:prstGeom prst="rect">
            <a:avLst/>
          </a:prstGeom>
          <a:solidFill>
            <a:srgbClr val="FFFFFF"/>
          </a:solidFill>
          <a:ln w="38100" cap="flat" cmpd="sng">
            <a:solidFill>
              <a:srgbClr val="AA182C"/>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675">
              <a:solidFill>
                <a:srgbClr val="FFFFFF"/>
              </a:solidFill>
              <a:latin typeface="Calibri"/>
              <a:ea typeface="Calibri"/>
              <a:cs typeface="Calibri"/>
              <a:sym typeface="Calibri"/>
            </a:endParaRPr>
          </a:p>
        </p:txBody>
      </p:sp>
      <p:sp>
        <p:nvSpPr>
          <p:cNvPr id="19" name="Google Shape;693;p23">
            <a:extLst>
              <a:ext uri="{FF2B5EF4-FFF2-40B4-BE49-F238E27FC236}">
                <a16:creationId xmlns:a16="http://schemas.microsoft.com/office/drawing/2014/main" id="{487ED03F-0828-E271-896D-05ABFFA5897D}"/>
              </a:ext>
            </a:extLst>
          </p:cNvPr>
          <p:cNvSpPr/>
          <p:nvPr userDrawn="1"/>
        </p:nvSpPr>
        <p:spPr>
          <a:xfrm>
            <a:off x="5135899" y="1307626"/>
            <a:ext cx="691834" cy="691834"/>
          </a:xfrm>
          <a:prstGeom prst="rect">
            <a:avLst/>
          </a:prstGeom>
          <a:solidFill>
            <a:srgbClr val="AA182C"/>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000" b="1">
              <a:solidFill>
                <a:srgbClr val="FFFFFF"/>
              </a:solidFill>
              <a:latin typeface="Helvetica Neue"/>
              <a:ea typeface="Helvetica Neue"/>
              <a:cs typeface="Helvetica Neue"/>
              <a:sym typeface="Helvetica Neue"/>
            </a:endParaRPr>
          </a:p>
        </p:txBody>
      </p:sp>
      <p:sp>
        <p:nvSpPr>
          <p:cNvPr id="20" name="Google Shape;696;p23">
            <a:extLst>
              <a:ext uri="{FF2B5EF4-FFF2-40B4-BE49-F238E27FC236}">
                <a16:creationId xmlns:a16="http://schemas.microsoft.com/office/drawing/2014/main" id="{33AA6B90-2E19-0CBA-FAC3-BA14DF692C9F}"/>
              </a:ext>
            </a:extLst>
          </p:cNvPr>
          <p:cNvSpPr/>
          <p:nvPr userDrawn="1"/>
        </p:nvSpPr>
        <p:spPr>
          <a:xfrm>
            <a:off x="3604109" y="1911273"/>
            <a:ext cx="1188720" cy="60960"/>
          </a:xfrm>
          <a:custGeom>
            <a:avLst/>
            <a:gdLst/>
            <a:ahLst/>
            <a:cxnLst/>
            <a:rect l="l" t="t" r="r" b="b"/>
            <a:pathLst>
              <a:path w="1435100" h="60960" extrusionOk="0">
                <a:moveTo>
                  <a:pt x="1435063" y="0"/>
                </a:moveTo>
                <a:lnTo>
                  <a:pt x="0" y="0"/>
                </a:lnTo>
                <a:lnTo>
                  <a:pt x="0" y="60667"/>
                </a:lnTo>
                <a:lnTo>
                  <a:pt x="1435063" y="60667"/>
                </a:lnTo>
                <a:lnTo>
                  <a:pt x="1435063" y="0"/>
                </a:lnTo>
                <a:close/>
              </a:path>
            </a:pathLst>
          </a:custGeom>
          <a:solidFill>
            <a:srgbClr val="A9182C"/>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400">
              <a:solidFill>
                <a:srgbClr val="000000"/>
              </a:solidFill>
              <a:latin typeface="Arial"/>
              <a:ea typeface="Arial"/>
              <a:cs typeface="Arial"/>
              <a:sym typeface="Arial"/>
            </a:endParaRPr>
          </a:p>
        </p:txBody>
      </p:sp>
      <p:sp>
        <p:nvSpPr>
          <p:cNvPr id="23" name="Google Shape;690;p23">
            <a:extLst>
              <a:ext uri="{FF2B5EF4-FFF2-40B4-BE49-F238E27FC236}">
                <a16:creationId xmlns:a16="http://schemas.microsoft.com/office/drawing/2014/main" id="{02D5713D-1F6E-AC46-BF54-2A41A90B3CEA}"/>
              </a:ext>
            </a:extLst>
          </p:cNvPr>
          <p:cNvSpPr/>
          <p:nvPr userDrawn="1"/>
        </p:nvSpPr>
        <p:spPr>
          <a:xfrm>
            <a:off x="6145884" y="1307616"/>
            <a:ext cx="2436689" cy="3423410"/>
          </a:xfrm>
          <a:prstGeom prst="rect">
            <a:avLst/>
          </a:prstGeom>
          <a:solidFill>
            <a:srgbClr val="FFFFFF"/>
          </a:solidFill>
          <a:ln w="38100" cap="flat" cmpd="sng">
            <a:solidFill>
              <a:srgbClr val="AA182C"/>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675">
              <a:solidFill>
                <a:srgbClr val="FFFFFF"/>
              </a:solidFill>
              <a:latin typeface="Calibri"/>
              <a:ea typeface="Calibri"/>
              <a:cs typeface="Calibri"/>
              <a:sym typeface="Calibri"/>
            </a:endParaRPr>
          </a:p>
        </p:txBody>
      </p:sp>
      <p:sp>
        <p:nvSpPr>
          <p:cNvPr id="24" name="Google Shape;693;p23">
            <a:extLst>
              <a:ext uri="{FF2B5EF4-FFF2-40B4-BE49-F238E27FC236}">
                <a16:creationId xmlns:a16="http://schemas.microsoft.com/office/drawing/2014/main" id="{81E3A532-4EE7-787D-8C64-0748FC61E2AB}"/>
              </a:ext>
            </a:extLst>
          </p:cNvPr>
          <p:cNvSpPr/>
          <p:nvPr userDrawn="1"/>
        </p:nvSpPr>
        <p:spPr>
          <a:xfrm>
            <a:off x="7879099" y="1307626"/>
            <a:ext cx="691834" cy="691834"/>
          </a:xfrm>
          <a:prstGeom prst="rect">
            <a:avLst/>
          </a:prstGeom>
          <a:solidFill>
            <a:srgbClr val="AA182C"/>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000" b="1">
              <a:solidFill>
                <a:srgbClr val="FFFFFF"/>
              </a:solidFill>
              <a:latin typeface="Helvetica Neue"/>
              <a:ea typeface="Helvetica Neue"/>
              <a:cs typeface="Helvetica Neue"/>
              <a:sym typeface="Helvetica Neue"/>
            </a:endParaRPr>
          </a:p>
        </p:txBody>
      </p:sp>
      <p:sp>
        <p:nvSpPr>
          <p:cNvPr id="27" name="Google Shape;696;p23">
            <a:extLst>
              <a:ext uri="{FF2B5EF4-FFF2-40B4-BE49-F238E27FC236}">
                <a16:creationId xmlns:a16="http://schemas.microsoft.com/office/drawing/2014/main" id="{A5FA8264-F36C-5257-0634-F8FF17D035C5}"/>
              </a:ext>
            </a:extLst>
          </p:cNvPr>
          <p:cNvSpPr/>
          <p:nvPr userDrawn="1"/>
        </p:nvSpPr>
        <p:spPr>
          <a:xfrm>
            <a:off x="6347309" y="1911273"/>
            <a:ext cx="1188720" cy="60960"/>
          </a:xfrm>
          <a:custGeom>
            <a:avLst/>
            <a:gdLst/>
            <a:ahLst/>
            <a:cxnLst/>
            <a:rect l="l" t="t" r="r" b="b"/>
            <a:pathLst>
              <a:path w="1435100" h="60960" extrusionOk="0">
                <a:moveTo>
                  <a:pt x="1435063" y="0"/>
                </a:moveTo>
                <a:lnTo>
                  <a:pt x="0" y="0"/>
                </a:lnTo>
                <a:lnTo>
                  <a:pt x="0" y="60667"/>
                </a:lnTo>
                <a:lnTo>
                  <a:pt x="1435063" y="60667"/>
                </a:lnTo>
                <a:lnTo>
                  <a:pt x="1435063" y="0"/>
                </a:lnTo>
                <a:close/>
              </a:path>
            </a:pathLst>
          </a:custGeom>
          <a:solidFill>
            <a:srgbClr val="A9182C"/>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400">
              <a:solidFill>
                <a:srgbClr val="000000"/>
              </a:solidFill>
              <a:latin typeface="Arial"/>
              <a:ea typeface="Arial"/>
              <a:cs typeface="Arial"/>
              <a:sym typeface="Arial"/>
            </a:endParaRPr>
          </a:p>
        </p:txBody>
      </p:sp>
      <p:sp>
        <p:nvSpPr>
          <p:cNvPr id="2" name="Text Placeholder 4">
            <a:extLst>
              <a:ext uri="{FF2B5EF4-FFF2-40B4-BE49-F238E27FC236}">
                <a16:creationId xmlns:a16="http://schemas.microsoft.com/office/drawing/2014/main" id="{A8A628FB-0778-51AA-3F61-F7C4F8CB2F0E}"/>
              </a:ext>
            </a:extLst>
          </p:cNvPr>
          <p:cNvSpPr>
            <a:spLocks noGrp="1"/>
          </p:cNvSpPr>
          <p:nvPr>
            <p:ph type="body" sz="quarter" idx="26" hasCustomPrompt="1"/>
          </p:nvPr>
        </p:nvSpPr>
        <p:spPr>
          <a:xfrm>
            <a:off x="885589" y="1368641"/>
            <a:ext cx="1531824" cy="429769"/>
          </a:xfrm>
          <a:prstGeom prst="rect">
            <a:avLst/>
          </a:prstGeom>
        </p:spPr>
        <p:txBody>
          <a:bodyPr lIns="0"/>
          <a:lstStyle>
            <a:lvl1pPr marL="0" indent="0">
              <a:buNone/>
              <a:defRPr sz="1600" b="1" i="0">
                <a:solidFill>
                  <a:schemeClr val="tx1"/>
                </a:solidFill>
                <a:latin typeface="Arial" panose="020B0604020202020204" pitchFamily="34" charset="0"/>
                <a:cs typeface="Arial" panose="020B0604020202020204" pitchFamily="34" charset="0"/>
              </a:defRPr>
            </a:lvl1pPr>
          </a:lstStyle>
          <a:p>
            <a:pPr lvl="0"/>
            <a:r>
              <a:rPr lang="en-US"/>
              <a:t>Heading sample text</a:t>
            </a:r>
          </a:p>
        </p:txBody>
      </p:sp>
      <p:sp>
        <p:nvSpPr>
          <p:cNvPr id="4" name="Text Placeholder 4">
            <a:extLst>
              <a:ext uri="{FF2B5EF4-FFF2-40B4-BE49-F238E27FC236}">
                <a16:creationId xmlns:a16="http://schemas.microsoft.com/office/drawing/2014/main" id="{F6B94D60-9091-F8DA-2C2A-4251F78ADCA2}"/>
              </a:ext>
            </a:extLst>
          </p:cNvPr>
          <p:cNvSpPr>
            <a:spLocks noGrp="1"/>
          </p:cNvSpPr>
          <p:nvPr>
            <p:ph type="body" sz="quarter" idx="27" hasCustomPrompt="1"/>
          </p:nvPr>
        </p:nvSpPr>
        <p:spPr>
          <a:xfrm>
            <a:off x="885589" y="2092370"/>
            <a:ext cx="1824038" cy="630237"/>
          </a:xfrm>
          <a:prstGeom prst="rect">
            <a:avLst/>
          </a:prstGeom>
        </p:spPr>
        <p:txBody>
          <a:bodyPr lIns="0"/>
          <a:lstStyle>
            <a:lvl1pPr marL="0" indent="0">
              <a:buNone/>
              <a:defRPr sz="1300" b="0" i="0">
                <a:solidFill>
                  <a:schemeClr val="tx1"/>
                </a:solidFill>
                <a:latin typeface="Arial" panose="020B0604020202020204" pitchFamily="34" charset="0"/>
                <a:cs typeface="Arial" panose="020B0604020202020204" pitchFamily="34" charset="0"/>
              </a:defRPr>
            </a:lvl1pPr>
          </a:lstStyle>
          <a:p>
            <a:pPr lvl="0"/>
            <a:r>
              <a:rPr lang="en-US"/>
              <a:t>Lorem ipsum</a:t>
            </a:r>
          </a:p>
        </p:txBody>
      </p:sp>
      <p:sp>
        <p:nvSpPr>
          <p:cNvPr id="5" name="Text Placeholder 4">
            <a:extLst>
              <a:ext uri="{FF2B5EF4-FFF2-40B4-BE49-F238E27FC236}">
                <a16:creationId xmlns:a16="http://schemas.microsoft.com/office/drawing/2014/main" id="{94511FCA-5D5A-209B-7050-05246AE6D5A1}"/>
              </a:ext>
            </a:extLst>
          </p:cNvPr>
          <p:cNvSpPr>
            <a:spLocks noGrp="1"/>
          </p:cNvSpPr>
          <p:nvPr>
            <p:ph type="body" sz="quarter" idx="28" hasCustomPrompt="1"/>
          </p:nvPr>
        </p:nvSpPr>
        <p:spPr>
          <a:xfrm>
            <a:off x="3604726" y="1368641"/>
            <a:ext cx="1531824" cy="429769"/>
          </a:xfrm>
          <a:prstGeom prst="rect">
            <a:avLst/>
          </a:prstGeom>
        </p:spPr>
        <p:txBody>
          <a:bodyPr lIns="0"/>
          <a:lstStyle>
            <a:lvl1pPr marL="0" indent="0">
              <a:buNone/>
              <a:defRPr sz="1600" b="1" i="0">
                <a:solidFill>
                  <a:schemeClr val="tx1"/>
                </a:solidFill>
                <a:latin typeface="Arial" panose="020B0604020202020204" pitchFamily="34" charset="0"/>
                <a:cs typeface="Arial" panose="020B0604020202020204" pitchFamily="34" charset="0"/>
              </a:defRPr>
            </a:lvl1pPr>
          </a:lstStyle>
          <a:p>
            <a:pPr lvl="0"/>
            <a:r>
              <a:rPr lang="en-US"/>
              <a:t>Heading sample text</a:t>
            </a:r>
          </a:p>
        </p:txBody>
      </p:sp>
      <p:sp>
        <p:nvSpPr>
          <p:cNvPr id="6" name="Text Placeholder 4">
            <a:extLst>
              <a:ext uri="{FF2B5EF4-FFF2-40B4-BE49-F238E27FC236}">
                <a16:creationId xmlns:a16="http://schemas.microsoft.com/office/drawing/2014/main" id="{F878BA02-08EA-1807-7CA0-59F4DA264C72}"/>
              </a:ext>
            </a:extLst>
          </p:cNvPr>
          <p:cNvSpPr>
            <a:spLocks noGrp="1"/>
          </p:cNvSpPr>
          <p:nvPr>
            <p:ph type="body" sz="quarter" idx="29" hasCustomPrompt="1"/>
          </p:nvPr>
        </p:nvSpPr>
        <p:spPr>
          <a:xfrm>
            <a:off x="3604726" y="2092370"/>
            <a:ext cx="1824038" cy="630237"/>
          </a:xfrm>
          <a:prstGeom prst="rect">
            <a:avLst/>
          </a:prstGeom>
        </p:spPr>
        <p:txBody>
          <a:bodyPr lIns="0"/>
          <a:lstStyle>
            <a:lvl1pPr marL="0" indent="0">
              <a:buNone/>
              <a:defRPr sz="1300" b="0" i="0">
                <a:solidFill>
                  <a:schemeClr val="tx1"/>
                </a:solidFill>
                <a:latin typeface="Arial" panose="020B0604020202020204" pitchFamily="34" charset="0"/>
                <a:cs typeface="Arial" panose="020B0604020202020204" pitchFamily="34" charset="0"/>
              </a:defRPr>
            </a:lvl1pPr>
          </a:lstStyle>
          <a:p>
            <a:pPr lvl="0"/>
            <a:r>
              <a:rPr lang="en-US"/>
              <a:t>Lorem ipsum</a:t>
            </a:r>
          </a:p>
        </p:txBody>
      </p:sp>
      <p:sp>
        <p:nvSpPr>
          <p:cNvPr id="8" name="Text Placeholder 4">
            <a:extLst>
              <a:ext uri="{FF2B5EF4-FFF2-40B4-BE49-F238E27FC236}">
                <a16:creationId xmlns:a16="http://schemas.microsoft.com/office/drawing/2014/main" id="{A9DC6A41-678A-CFEB-1453-543F83A0259A}"/>
              </a:ext>
            </a:extLst>
          </p:cNvPr>
          <p:cNvSpPr>
            <a:spLocks noGrp="1"/>
          </p:cNvSpPr>
          <p:nvPr>
            <p:ph type="body" sz="quarter" idx="30" hasCustomPrompt="1"/>
          </p:nvPr>
        </p:nvSpPr>
        <p:spPr>
          <a:xfrm>
            <a:off x="6347926" y="1368641"/>
            <a:ext cx="1531824" cy="429769"/>
          </a:xfrm>
          <a:prstGeom prst="rect">
            <a:avLst/>
          </a:prstGeom>
        </p:spPr>
        <p:txBody>
          <a:bodyPr lIns="0"/>
          <a:lstStyle>
            <a:lvl1pPr marL="0" indent="0">
              <a:buNone/>
              <a:defRPr sz="1600" b="1" i="0">
                <a:solidFill>
                  <a:schemeClr val="tx1"/>
                </a:solidFill>
                <a:latin typeface="Arial" panose="020B0604020202020204" pitchFamily="34" charset="0"/>
                <a:cs typeface="Arial" panose="020B0604020202020204" pitchFamily="34" charset="0"/>
              </a:defRPr>
            </a:lvl1pPr>
          </a:lstStyle>
          <a:p>
            <a:pPr lvl="0"/>
            <a:r>
              <a:rPr lang="en-US"/>
              <a:t>Heading sample text</a:t>
            </a:r>
          </a:p>
        </p:txBody>
      </p:sp>
      <p:sp>
        <p:nvSpPr>
          <p:cNvPr id="9" name="Text Placeholder 4">
            <a:extLst>
              <a:ext uri="{FF2B5EF4-FFF2-40B4-BE49-F238E27FC236}">
                <a16:creationId xmlns:a16="http://schemas.microsoft.com/office/drawing/2014/main" id="{62C34EDB-E2F4-3316-D859-BB4586DF4141}"/>
              </a:ext>
            </a:extLst>
          </p:cNvPr>
          <p:cNvSpPr>
            <a:spLocks noGrp="1"/>
          </p:cNvSpPr>
          <p:nvPr>
            <p:ph type="body" sz="quarter" idx="31" hasCustomPrompt="1"/>
          </p:nvPr>
        </p:nvSpPr>
        <p:spPr>
          <a:xfrm>
            <a:off x="6347926" y="2092370"/>
            <a:ext cx="1824038" cy="630237"/>
          </a:xfrm>
          <a:prstGeom prst="rect">
            <a:avLst/>
          </a:prstGeom>
        </p:spPr>
        <p:txBody>
          <a:bodyPr lIns="0"/>
          <a:lstStyle>
            <a:lvl1pPr marL="0" indent="0">
              <a:buNone/>
              <a:defRPr sz="1300" b="0" i="0">
                <a:solidFill>
                  <a:schemeClr val="tx1"/>
                </a:solidFill>
                <a:latin typeface="Arial" panose="020B0604020202020204" pitchFamily="34" charset="0"/>
                <a:cs typeface="Arial" panose="020B0604020202020204" pitchFamily="34" charset="0"/>
              </a:defRPr>
            </a:lvl1pPr>
          </a:lstStyle>
          <a:p>
            <a:pPr lvl="0"/>
            <a:r>
              <a:rPr lang="en-US"/>
              <a:t>Lorem ipsum</a:t>
            </a:r>
          </a:p>
        </p:txBody>
      </p:sp>
    </p:spTree>
    <p:extLst>
      <p:ext uri="{BB962C8B-B14F-4D97-AF65-F5344CB8AC3E}">
        <p14:creationId xmlns:p14="http://schemas.microsoft.com/office/powerpoint/2010/main" val="1436814615"/>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preserve="1" userDrawn="1">
  <p:cSld name="19_Custom Layout">
    <p:spTree>
      <p:nvGrpSpPr>
        <p:cNvPr id="1" name=""/>
        <p:cNvGrpSpPr/>
        <p:nvPr/>
      </p:nvGrpSpPr>
      <p:grpSpPr>
        <a:xfrm>
          <a:off x="0" y="0"/>
          <a:ext cx="0" cy="0"/>
          <a:chOff x="0" y="0"/>
          <a:chExt cx="0" cy="0"/>
        </a:xfrm>
      </p:grpSpPr>
      <p:sp>
        <p:nvSpPr>
          <p:cNvPr id="25" name="Rectangle 24">
            <a:extLst>
              <a:ext uri="{FF2B5EF4-FFF2-40B4-BE49-F238E27FC236}">
                <a16:creationId xmlns:a16="http://schemas.microsoft.com/office/drawing/2014/main" id="{0228781C-DCCD-4A68-8247-CF08DD07CD90}"/>
              </a:ext>
            </a:extLst>
          </p:cNvPr>
          <p:cNvSpPr/>
          <p:nvPr userDrawn="1"/>
        </p:nvSpPr>
        <p:spPr>
          <a:xfrm>
            <a:off x="684188" y="575613"/>
            <a:ext cx="844325" cy="68713"/>
          </a:xfrm>
          <a:prstGeom prst="rect">
            <a:avLst/>
          </a:prstGeom>
          <a:solidFill>
            <a:srgbClr val="A6192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6" name="Title Placeholder 12">
            <a:extLst>
              <a:ext uri="{FF2B5EF4-FFF2-40B4-BE49-F238E27FC236}">
                <a16:creationId xmlns:a16="http://schemas.microsoft.com/office/drawing/2014/main" id="{21204F1D-AC98-43E7-8654-2AB941ED0735}"/>
              </a:ext>
            </a:extLst>
          </p:cNvPr>
          <p:cNvSpPr>
            <a:spLocks noGrp="1"/>
          </p:cNvSpPr>
          <p:nvPr>
            <p:ph type="title" hasCustomPrompt="1"/>
          </p:nvPr>
        </p:nvSpPr>
        <p:spPr>
          <a:xfrm>
            <a:off x="684187" y="790399"/>
            <a:ext cx="7775110" cy="387798"/>
          </a:xfrm>
          <a:prstGeom prst="rect">
            <a:avLst/>
          </a:prstGeom>
        </p:spPr>
        <p:txBody>
          <a:bodyPr vert="horz" wrap="square" lIns="0" tIns="0" rIns="0" bIns="0" rtlCol="0" anchor="t" anchorCtr="0">
            <a:spAutoFit/>
          </a:bodyPr>
          <a:lstStyle>
            <a:lvl1pPr>
              <a:defRPr sz="2800" b="1">
                <a:latin typeface="Arial" panose="020B0604020202020204" pitchFamily="34" charset="0"/>
                <a:cs typeface="Arial" panose="020B0604020202020204" pitchFamily="34" charset="0"/>
              </a:defRPr>
            </a:lvl1pPr>
          </a:lstStyle>
          <a:p>
            <a:pPr lvl="0"/>
            <a:r>
              <a:rPr lang="en-US"/>
              <a:t>Lorem ipsum dolor sit </a:t>
            </a:r>
            <a:r>
              <a:rPr lang="en-US" err="1"/>
              <a:t>amet</a:t>
            </a:r>
            <a:r>
              <a:rPr lang="en-US"/>
              <a:t> </a:t>
            </a:r>
            <a:r>
              <a:rPr lang="en-US" err="1"/>
              <a:t>consectetur</a:t>
            </a:r>
            <a:endParaRPr lang="en-US"/>
          </a:p>
        </p:txBody>
      </p:sp>
      <p:sp>
        <p:nvSpPr>
          <p:cNvPr id="3" name="Text Placeholder 7">
            <a:extLst>
              <a:ext uri="{FF2B5EF4-FFF2-40B4-BE49-F238E27FC236}">
                <a16:creationId xmlns:a16="http://schemas.microsoft.com/office/drawing/2014/main" id="{4839B720-BECD-BC15-A268-675B2D1FB697}"/>
              </a:ext>
            </a:extLst>
          </p:cNvPr>
          <p:cNvSpPr>
            <a:spLocks noGrp="1"/>
          </p:cNvSpPr>
          <p:nvPr>
            <p:ph type="body" sz="quarter" idx="24" hasCustomPrompt="1"/>
          </p:nvPr>
        </p:nvSpPr>
        <p:spPr>
          <a:xfrm>
            <a:off x="580662" y="161681"/>
            <a:ext cx="7540625" cy="267859"/>
          </a:xfrm>
          <a:prstGeom prst="rect">
            <a:avLst/>
          </a:prstGeom>
        </p:spPr>
        <p:txBody>
          <a:bodyPr/>
          <a:lstStyle>
            <a:lvl1pPr marL="0" indent="0">
              <a:buNone/>
              <a:defRPr sz="1400" b="1" i="0" cap="all" baseline="0">
                <a:solidFill>
                  <a:schemeClr val="bg1">
                    <a:lumMod val="50000"/>
                  </a:schemeClr>
                </a:solidFill>
                <a:latin typeface="Arial" panose="020B0604020202020204" pitchFamily="34" charset="0"/>
                <a:cs typeface="Arial" panose="020B0604020202020204" pitchFamily="34" charset="0"/>
              </a:defRPr>
            </a:lvl1pPr>
            <a:lvl5pPr marL="1828800" indent="0">
              <a:buNone/>
              <a:defRPr/>
            </a:lvl5pPr>
          </a:lstStyle>
          <a:p>
            <a:pPr lvl="0"/>
            <a:r>
              <a:rPr lang="en-US"/>
              <a:t>Kicker text HERE</a:t>
            </a:r>
          </a:p>
        </p:txBody>
      </p:sp>
      <p:sp>
        <p:nvSpPr>
          <p:cNvPr id="11" name="Google Shape;690;p23">
            <a:extLst>
              <a:ext uri="{FF2B5EF4-FFF2-40B4-BE49-F238E27FC236}">
                <a16:creationId xmlns:a16="http://schemas.microsoft.com/office/drawing/2014/main" id="{1B3C9FA1-A465-B5B5-7A8F-D409177D7C20}"/>
              </a:ext>
            </a:extLst>
          </p:cNvPr>
          <p:cNvSpPr/>
          <p:nvPr userDrawn="1"/>
        </p:nvSpPr>
        <p:spPr>
          <a:xfrm>
            <a:off x="684198" y="1307616"/>
            <a:ext cx="2436689" cy="3423410"/>
          </a:xfrm>
          <a:prstGeom prst="rect">
            <a:avLst/>
          </a:prstGeom>
          <a:solidFill>
            <a:srgbClr val="FFFFFF"/>
          </a:solidFill>
          <a:ln w="38100" cap="flat" cmpd="sng">
            <a:solidFill>
              <a:srgbClr val="AA182C"/>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675">
              <a:solidFill>
                <a:srgbClr val="FFFFFF"/>
              </a:solidFill>
              <a:latin typeface="Calibri"/>
              <a:ea typeface="Calibri"/>
              <a:cs typeface="Calibri"/>
              <a:sym typeface="Calibri"/>
            </a:endParaRPr>
          </a:p>
        </p:txBody>
      </p:sp>
      <p:sp>
        <p:nvSpPr>
          <p:cNvPr id="12" name="Google Shape;693;p23">
            <a:extLst>
              <a:ext uri="{FF2B5EF4-FFF2-40B4-BE49-F238E27FC236}">
                <a16:creationId xmlns:a16="http://schemas.microsoft.com/office/drawing/2014/main" id="{E369A6CE-80B1-EF69-CB52-BEC8C5C9F277}"/>
              </a:ext>
            </a:extLst>
          </p:cNvPr>
          <p:cNvSpPr/>
          <p:nvPr userDrawn="1"/>
        </p:nvSpPr>
        <p:spPr>
          <a:xfrm>
            <a:off x="2417413" y="1307626"/>
            <a:ext cx="691834" cy="691834"/>
          </a:xfrm>
          <a:prstGeom prst="rect">
            <a:avLst/>
          </a:prstGeom>
          <a:solidFill>
            <a:srgbClr val="AA182C"/>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000" b="1">
              <a:solidFill>
                <a:srgbClr val="FFFFFF"/>
              </a:solidFill>
              <a:latin typeface="Helvetica Neue"/>
              <a:ea typeface="Helvetica Neue"/>
              <a:cs typeface="Helvetica Neue"/>
              <a:sym typeface="Helvetica Neue"/>
            </a:endParaRPr>
          </a:p>
        </p:txBody>
      </p:sp>
      <p:sp>
        <p:nvSpPr>
          <p:cNvPr id="15" name="Google Shape;696;p23">
            <a:extLst>
              <a:ext uri="{FF2B5EF4-FFF2-40B4-BE49-F238E27FC236}">
                <a16:creationId xmlns:a16="http://schemas.microsoft.com/office/drawing/2014/main" id="{E020CC8B-575B-5E9B-00AE-39BE6D11F825}"/>
              </a:ext>
            </a:extLst>
          </p:cNvPr>
          <p:cNvSpPr/>
          <p:nvPr userDrawn="1"/>
        </p:nvSpPr>
        <p:spPr>
          <a:xfrm>
            <a:off x="885623" y="1911273"/>
            <a:ext cx="1188720" cy="60960"/>
          </a:xfrm>
          <a:custGeom>
            <a:avLst/>
            <a:gdLst/>
            <a:ahLst/>
            <a:cxnLst/>
            <a:rect l="l" t="t" r="r" b="b"/>
            <a:pathLst>
              <a:path w="1435100" h="60960" extrusionOk="0">
                <a:moveTo>
                  <a:pt x="1435063" y="0"/>
                </a:moveTo>
                <a:lnTo>
                  <a:pt x="0" y="0"/>
                </a:lnTo>
                <a:lnTo>
                  <a:pt x="0" y="60667"/>
                </a:lnTo>
                <a:lnTo>
                  <a:pt x="1435063" y="60667"/>
                </a:lnTo>
                <a:lnTo>
                  <a:pt x="1435063" y="0"/>
                </a:lnTo>
                <a:close/>
              </a:path>
            </a:pathLst>
          </a:custGeom>
          <a:solidFill>
            <a:srgbClr val="A9182C"/>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400">
              <a:solidFill>
                <a:srgbClr val="000000"/>
              </a:solidFill>
              <a:latin typeface="Arial"/>
              <a:ea typeface="Arial"/>
              <a:cs typeface="Arial"/>
              <a:sym typeface="Arial"/>
            </a:endParaRPr>
          </a:p>
        </p:txBody>
      </p:sp>
      <p:sp>
        <p:nvSpPr>
          <p:cNvPr id="18" name="Google Shape;690;p23">
            <a:extLst>
              <a:ext uri="{FF2B5EF4-FFF2-40B4-BE49-F238E27FC236}">
                <a16:creationId xmlns:a16="http://schemas.microsoft.com/office/drawing/2014/main" id="{35937223-3A68-038B-8290-23218873AD14}"/>
              </a:ext>
            </a:extLst>
          </p:cNvPr>
          <p:cNvSpPr/>
          <p:nvPr userDrawn="1"/>
        </p:nvSpPr>
        <p:spPr>
          <a:xfrm>
            <a:off x="3402684" y="1307616"/>
            <a:ext cx="2436689" cy="3423410"/>
          </a:xfrm>
          <a:prstGeom prst="rect">
            <a:avLst/>
          </a:prstGeom>
          <a:solidFill>
            <a:srgbClr val="FFFFFF"/>
          </a:solidFill>
          <a:ln w="38100" cap="flat" cmpd="sng">
            <a:solidFill>
              <a:schemeClr val="accent2"/>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675">
              <a:solidFill>
                <a:srgbClr val="FFFFFF"/>
              </a:solidFill>
              <a:latin typeface="Calibri"/>
              <a:ea typeface="Calibri"/>
              <a:cs typeface="Calibri"/>
              <a:sym typeface="Calibri"/>
            </a:endParaRPr>
          </a:p>
        </p:txBody>
      </p:sp>
      <p:sp>
        <p:nvSpPr>
          <p:cNvPr id="19" name="Google Shape;693;p23">
            <a:extLst>
              <a:ext uri="{FF2B5EF4-FFF2-40B4-BE49-F238E27FC236}">
                <a16:creationId xmlns:a16="http://schemas.microsoft.com/office/drawing/2014/main" id="{487ED03F-0828-E271-896D-05ABFFA5897D}"/>
              </a:ext>
            </a:extLst>
          </p:cNvPr>
          <p:cNvSpPr/>
          <p:nvPr userDrawn="1"/>
        </p:nvSpPr>
        <p:spPr>
          <a:xfrm>
            <a:off x="5135899" y="1307626"/>
            <a:ext cx="691834" cy="691834"/>
          </a:xfrm>
          <a:prstGeom prst="rect">
            <a:avLst/>
          </a:prstGeom>
          <a:solidFill>
            <a:schemeClr val="accen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000" b="1">
              <a:solidFill>
                <a:srgbClr val="FFFFFF"/>
              </a:solidFill>
              <a:latin typeface="Helvetica Neue"/>
              <a:ea typeface="Helvetica Neue"/>
              <a:cs typeface="Helvetica Neue"/>
              <a:sym typeface="Helvetica Neue"/>
            </a:endParaRPr>
          </a:p>
        </p:txBody>
      </p:sp>
      <p:sp>
        <p:nvSpPr>
          <p:cNvPr id="20" name="Google Shape;696;p23">
            <a:extLst>
              <a:ext uri="{FF2B5EF4-FFF2-40B4-BE49-F238E27FC236}">
                <a16:creationId xmlns:a16="http://schemas.microsoft.com/office/drawing/2014/main" id="{33AA6B90-2E19-0CBA-FAC3-BA14DF692C9F}"/>
              </a:ext>
            </a:extLst>
          </p:cNvPr>
          <p:cNvSpPr/>
          <p:nvPr userDrawn="1"/>
        </p:nvSpPr>
        <p:spPr>
          <a:xfrm>
            <a:off x="3604109" y="1911273"/>
            <a:ext cx="1188720" cy="60960"/>
          </a:xfrm>
          <a:custGeom>
            <a:avLst/>
            <a:gdLst/>
            <a:ahLst/>
            <a:cxnLst/>
            <a:rect l="l" t="t" r="r" b="b"/>
            <a:pathLst>
              <a:path w="1435100" h="60960" extrusionOk="0">
                <a:moveTo>
                  <a:pt x="1435063" y="0"/>
                </a:moveTo>
                <a:lnTo>
                  <a:pt x="0" y="0"/>
                </a:lnTo>
                <a:lnTo>
                  <a:pt x="0" y="60667"/>
                </a:lnTo>
                <a:lnTo>
                  <a:pt x="1435063" y="60667"/>
                </a:lnTo>
                <a:lnTo>
                  <a:pt x="1435063" y="0"/>
                </a:lnTo>
                <a:close/>
              </a:path>
            </a:pathLst>
          </a:custGeom>
          <a:solidFill>
            <a:schemeClr val="accent2"/>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400">
              <a:solidFill>
                <a:srgbClr val="000000"/>
              </a:solidFill>
              <a:latin typeface="Arial"/>
              <a:ea typeface="Arial"/>
              <a:cs typeface="Arial"/>
              <a:sym typeface="Arial"/>
            </a:endParaRPr>
          </a:p>
        </p:txBody>
      </p:sp>
      <p:sp>
        <p:nvSpPr>
          <p:cNvPr id="23" name="Google Shape;690;p23">
            <a:extLst>
              <a:ext uri="{FF2B5EF4-FFF2-40B4-BE49-F238E27FC236}">
                <a16:creationId xmlns:a16="http://schemas.microsoft.com/office/drawing/2014/main" id="{02D5713D-1F6E-AC46-BF54-2A41A90B3CEA}"/>
              </a:ext>
            </a:extLst>
          </p:cNvPr>
          <p:cNvSpPr/>
          <p:nvPr userDrawn="1"/>
        </p:nvSpPr>
        <p:spPr>
          <a:xfrm>
            <a:off x="6145884" y="1307616"/>
            <a:ext cx="2436689" cy="3423410"/>
          </a:xfrm>
          <a:prstGeom prst="rect">
            <a:avLst/>
          </a:prstGeom>
          <a:solidFill>
            <a:srgbClr val="FFFFFF"/>
          </a:solidFill>
          <a:ln w="38100" cap="flat" cmpd="sng">
            <a:solidFill>
              <a:schemeClr val="accent4"/>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675">
              <a:solidFill>
                <a:srgbClr val="FFFFFF"/>
              </a:solidFill>
              <a:latin typeface="Calibri"/>
              <a:ea typeface="Calibri"/>
              <a:cs typeface="Calibri"/>
              <a:sym typeface="Calibri"/>
            </a:endParaRPr>
          </a:p>
        </p:txBody>
      </p:sp>
      <p:sp>
        <p:nvSpPr>
          <p:cNvPr id="24" name="Google Shape;693;p23">
            <a:extLst>
              <a:ext uri="{FF2B5EF4-FFF2-40B4-BE49-F238E27FC236}">
                <a16:creationId xmlns:a16="http://schemas.microsoft.com/office/drawing/2014/main" id="{81E3A532-4EE7-787D-8C64-0748FC61E2AB}"/>
              </a:ext>
            </a:extLst>
          </p:cNvPr>
          <p:cNvSpPr/>
          <p:nvPr userDrawn="1"/>
        </p:nvSpPr>
        <p:spPr>
          <a:xfrm>
            <a:off x="7879099" y="1307626"/>
            <a:ext cx="691834" cy="691834"/>
          </a:xfrm>
          <a:prstGeom prst="rect">
            <a:avLst/>
          </a:prstGeom>
          <a:solidFill>
            <a:schemeClr val="accent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000" b="1">
              <a:solidFill>
                <a:srgbClr val="FFFFFF"/>
              </a:solidFill>
              <a:latin typeface="Helvetica Neue"/>
              <a:ea typeface="Helvetica Neue"/>
              <a:cs typeface="Helvetica Neue"/>
              <a:sym typeface="Helvetica Neue"/>
            </a:endParaRPr>
          </a:p>
        </p:txBody>
      </p:sp>
      <p:sp>
        <p:nvSpPr>
          <p:cNvPr id="27" name="Google Shape;696;p23">
            <a:extLst>
              <a:ext uri="{FF2B5EF4-FFF2-40B4-BE49-F238E27FC236}">
                <a16:creationId xmlns:a16="http://schemas.microsoft.com/office/drawing/2014/main" id="{A5FA8264-F36C-5257-0634-F8FF17D035C5}"/>
              </a:ext>
            </a:extLst>
          </p:cNvPr>
          <p:cNvSpPr/>
          <p:nvPr userDrawn="1"/>
        </p:nvSpPr>
        <p:spPr>
          <a:xfrm>
            <a:off x="6347309" y="1911273"/>
            <a:ext cx="1188720" cy="60960"/>
          </a:xfrm>
          <a:custGeom>
            <a:avLst/>
            <a:gdLst/>
            <a:ahLst/>
            <a:cxnLst/>
            <a:rect l="l" t="t" r="r" b="b"/>
            <a:pathLst>
              <a:path w="1435100" h="60960" extrusionOk="0">
                <a:moveTo>
                  <a:pt x="1435063" y="0"/>
                </a:moveTo>
                <a:lnTo>
                  <a:pt x="0" y="0"/>
                </a:lnTo>
                <a:lnTo>
                  <a:pt x="0" y="60667"/>
                </a:lnTo>
                <a:lnTo>
                  <a:pt x="1435063" y="60667"/>
                </a:lnTo>
                <a:lnTo>
                  <a:pt x="1435063" y="0"/>
                </a:lnTo>
                <a:close/>
              </a:path>
            </a:pathLst>
          </a:custGeom>
          <a:solidFill>
            <a:schemeClr val="accent4"/>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400">
              <a:solidFill>
                <a:srgbClr val="000000"/>
              </a:solidFill>
              <a:latin typeface="Arial"/>
              <a:ea typeface="Arial"/>
              <a:cs typeface="Arial"/>
              <a:sym typeface="Arial"/>
            </a:endParaRPr>
          </a:p>
        </p:txBody>
      </p:sp>
      <p:sp>
        <p:nvSpPr>
          <p:cNvPr id="2" name="Text Placeholder 4">
            <a:extLst>
              <a:ext uri="{FF2B5EF4-FFF2-40B4-BE49-F238E27FC236}">
                <a16:creationId xmlns:a16="http://schemas.microsoft.com/office/drawing/2014/main" id="{97573896-BCC2-825D-AD51-86E07BE742AF}"/>
              </a:ext>
            </a:extLst>
          </p:cNvPr>
          <p:cNvSpPr>
            <a:spLocks noGrp="1"/>
          </p:cNvSpPr>
          <p:nvPr>
            <p:ph type="body" sz="quarter" idx="26" hasCustomPrompt="1"/>
          </p:nvPr>
        </p:nvSpPr>
        <p:spPr>
          <a:xfrm>
            <a:off x="885589" y="1368641"/>
            <a:ext cx="1531824" cy="429769"/>
          </a:xfrm>
          <a:prstGeom prst="rect">
            <a:avLst/>
          </a:prstGeom>
        </p:spPr>
        <p:txBody>
          <a:bodyPr lIns="0"/>
          <a:lstStyle>
            <a:lvl1pPr marL="0" indent="0">
              <a:buNone/>
              <a:defRPr sz="1600" b="1" i="0">
                <a:solidFill>
                  <a:schemeClr val="tx1"/>
                </a:solidFill>
                <a:latin typeface="Arial" panose="020B0604020202020204" pitchFamily="34" charset="0"/>
                <a:cs typeface="Arial" panose="020B0604020202020204" pitchFamily="34" charset="0"/>
              </a:defRPr>
            </a:lvl1pPr>
          </a:lstStyle>
          <a:p>
            <a:pPr lvl="0"/>
            <a:r>
              <a:rPr lang="en-US"/>
              <a:t>Heading sample text</a:t>
            </a:r>
          </a:p>
        </p:txBody>
      </p:sp>
      <p:sp>
        <p:nvSpPr>
          <p:cNvPr id="4" name="Text Placeholder 4">
            <a:extLst>
              <a:ext uri="{FF2B5EF4-FFF2-40B4-BE49-F238E27FC236}">
                <a16:creationId xmlns:a16="http://schemas.microsoft.com/office/drawing/2014/main" id="{A8E6FF2C-A4EF-5D36-7303-09734FB6C385}"/>
              </a:ext>
            </a:extLst>
          </p:cNvPr>
          <p:cNvSpPr>
            <a:spLocks noGrp="1"/>
          </p:cNvSpPr>
          <p:nvPr>
            <p:ph type="body" sz="quarter" idx="27" hasCustomPrompt="1"/>
          </p:nvPr>
        </p:nvSpPr>
        <p:spPr>
          <a:xfrm>
            <a:off x="885589" y="2092370"/>
            <a:ext cx="1824038" cy="630237"/>
          </a:xfrm>
          <a:prstGeom prst="rect">
            <a:avLst/>
          </a:prstGeom>
        </p:spPr>
        <p:txBody>
          <a:bodyPr lIns="0"/>
          <a:lstStyle>
            <a:lvl1pPr marL="0" indent="0">
              <a:buNone/>
              <a:defRPr sz="1300" b="0" i="0">
                <a:solidFill>
                  <a:schemeClr val="tx1"/>
                </a:solidFill>
                <a:latin typeface="Arial" panose="020B0604020202020204" pitchFamily="34" charset="0"/>
                <a:cs typeface="Arial" panose="020B0604020202020204" pitchFamily="34" charset="0"/>
              </a:defRPr>
            </a:lvl1pPr>
          </a:lstStyle>
          <a:p>
            <a:pPr lvl="0"/>
            <a:r>
              <a:rPr lang="en-US"/>
              <a:t>Lorem ipsum</a:t>
            </a:r>
          </a:p>
        </p:txBody>
      </p:sp>
      <p:sp>
        <p:nvSpPr>
          <p:cNvPr id="5" name="Text Placeholder 4">
            <a:extLst>
              <a:ext uri="{FF2B5EF4-FFF2-40B4-BE49-F238E27FC236}">
                <a16:creationId xmlns:a16="http://schemas.microsoft.com/office/drawing/2014/main" id="{C45A396C-CBDD-C768-EA8F-70393B4470A3}"/>
              </a:ext>
            </a:extLst>
          </p:cNvPr>
          <p:cNvSpPr>
            <a:spLocks noGrp="1"/>
          </p:cNvSpPr>
          <p:nvPr>
            <p:ph type="body" sz="quarter" idx="28" hasCustomPrompt="1"/>
          </p:nvPr>
        </p:nvSpPr>
        <p:spPr>
          <a:xfrm>
            <a:off x="3604726" y="1368641"/>
            <a:ext cx="1531824" cy="429769"/>
          </a:xfrm>
          <a:prstGeom prst="rect">
            <a:avLst/>
          </a:prstGeom>
        </p:spPr>
        <p:txBody>
          <a:bodyPr lIns="0"/>
          <a:lstStyle>
            <a:lvl1pPr marL="0" indent="0">
              <a:buNone/>
              <a:defRPr sz="1600" b="1" i="0">
                <a:solidFill>
                  <a:schemeClr val="tx1"/>
                </a:solidFill>
                <a:latin typeface="Arial" panose="020B0604020202020204" pitchFamily="34" charset="0"/>
                <a:cs typeface="Arial" panose="020B0604020202020204" pitchFamily="34" charset="0"/>
              </a:defRPr>
            </a:lvl1pPr>
          </a:lstStyle>
          <a:p>
            <a:pPr lvl="0"/>
            <a:r>
              <a:rPr lang="en-US"/>
              <a:t>Heading sample text</a:t>
            </a:r>
          </a:p>
        </p:txBody>
      </p:sp>
      <p:sp>
        <p:nvSpPr>
          <p:cNvPr id="6" name="Text Placeholder 4">
            <a:extLst>
              <a:ext uri="{FF2B5EF4-FFF2-40B4-BE49-F238E27FC236}">
                <a16:creationId xmlns:a16="http://schemas.microsoft.com/office/drawing/2014/main" id="{F2E2FBCD-49A4-9D48-8C3D-F0AF10CF6006}"/>
              </a:ext>
            </a:extLst>
          </p:cNvPr>
          <p:cNvSpPr>
            <a:spLocks noGrp="1"/>
          </p:cNvSpPr>
          <p:nvPr>
            <p:ph type="body" sz="quarter" idx="29" hasCustomPrompt="1"/>
          </p:nvPr>
        </p:nvSpPr>
        <p:spPr>
          <a:xfrm>
            <a:off x="3604726" y="2092370"/>
            <a:ext cx="1824038" cy="630237"/>
          </a:xfrm>
          <a:prstGeom prst="rect">
            <a:avLst/>
          </a:prstGeom>
        </p:spPr>
        <p:txBody>
          <a:bodyPr lIns="0"/>
          <a:lstStyle>
            <a:lvl1pPr marL="0" indent="0">
              <a:buNone/>
              <a:defRPr sz="1300" b="0" i="0">
                <a:solidFill>
                  <a:schemeClr val="tx1"/>
                </a:solidFill>
                <a:latin typeface="Arial" panose="020B0604020202020204" pitchFamily="34" charset="0"/>
                <a:cs typeface="Arial" panose="020B0604020202020204" pitchFamily="34" charset="0"/>
              </a:defRPr>
            </a:lvl1pPr>
          </a:lstStyle>
          <a:p>
            <a:pPr lvl="0"/>
            <a:r>
              <a:rPr lang="en-US"/>
              <a:t>Lorem ipsum</a:t>
            </a:r>
          </a:p>
        </p:txBody>
      </p:sp>
      <p:sp>
        <p:nvSpPr>
          <p:cNvPr id="7" name="Text Placeholder 4">
            <a:extLst>
              <a:ext uri="{FF2B5EF4-FFF2-40B4-BE49-F238E27FC236}">
                <a16:creationId xmlns:a16="http://schemas.microsoft.com/office/drawing/2014/main" id="{7A2B30C0-19E1-8936-AC84-D418AE971097}"/>
              </a:ext>
            </a:extLst>
          </p:cNvPr>
          <p:cNvSpPr>
            <a:spLocks noGrp="1"/>
          </p:cNvSpPr>
          <p:nvPr>
            <p:ph type="body" sz="quarter" idx="30" hasCustomPrompt="1"/>
          </p:nvPr>
        </p:nvSpPr>
        <p:spPr>
          <a:xfrm>
            <a:off x="6347926" y="1368641"/>
            <a:ext cx="1531824" cy="429769"/>
          </a:xfrm>
          <a:prstGeom prst="rect">
            <a:avLst/>
          </a:prstGeom>
        </p:spPr>
        <p:txBody>
          <a:bodyPr lIns="0"/>
          <a:lstStyle>
            <a:lvl1pPr marL="0" indent="0">
              <a:buNone/>
              <a:defRPr sz="1600" b="1" i="0">
                <a:solidFill>
                  <a:schemeClr val="tx1"/>
                </a:solidFill>
                <a:latin typeface="Arial" panose="020B0604020202020204" pitchFamily="34" charset="0"/>
                <a:cs typeface="Arial" panose="020B0604020202020204" pitchFamily="34" charset="0"/>
              </a:defRPr>
            </a:lvl1pPr>
          </a:lstStyle>
          <a:p>
            <a:pPr lvl="0"/>
            <a:r>
              <a:rPr lang="en-US"/>
              <a:t>Heading sample text</a:t>
            </a:r>
          </a:p>
        </p:txBody>
      </p:sp>
      <p:sp>
        <p:nvSpPr>
          <p:cNvPr id="8" name="Text Placeholder 4">
            <a:extLst>
              <a:ext uri="{FF2B5EF4-FFF2-40B4-BE49-F238E27FC236}">
                <a16:creationId xmlns:a16="http://schemas.microsoft.com/office/drawing/2014/main" id="{29284B3C-0E73-BEE8-285B-E2759B4A82E3}"/>
              </a:ext>
            </a:extLst>
          </p:cNvPr>
          <p:cNvSpPr>
            <a:spLocks noGrp="1"/>
          </p:cNvSpPr>
          <p:nvPr>
            <p:ph type="body" sz="quarter" idx="31" hasCustomPrompt="1"/>
          </p:nvPr>
        </p:nvSpPr>
        <p:spPr>
          <a:xfrm>
            <a:off x="6347926" y="2092370"/>
            <a:ext cx="1824038" cy="630237"/>
          </a:xfrm>
          <a:prstGeom prst="rect">
            <a:avLst/>
          </a:prstGeom>
        </p:spPr>
        <p:txBody>
          <a:bodyPr lIns="0"/>
          <a:lstStyle>
            <a:lvl1pPr marL="0" indent="0">
              <a:buNone/>
              <a:defRPr sz="1300" b="0" i="0">
                <a:solidFill>
                  <a:schemeClr val="tx1"/>
                </a:solidFill>
                <a:latin typeface="Arial" panose="020B0604020202020204" pitchFamily="34" charset="0"/>
                <a:cs typeface="Arial" panose="020B0604020202020204" pitchFamily="34" charset="0"/>
              </a:defRPr>
            </a:lvl1pPr>
          </a:lstStyle>
          <a:p>
            <a:pPr lvl="0"/>
            <a:r>
              <a:rPr lang="en-US"/>
              <a:t>Lorem ipsum</a:t>
            </a:r>
          </a:p>
        </p:txBody>
      </p:sp>
    </p:spTree>
    <p:extLst>
      <p:ext uri="{BB962C8B-B14F-4D97-AF65-F5344CB8AC3E}">
        <p14:creationId xmlns:p14="http://schemas.microsoft.com/office/powerpoint/2010/main" val="3382919616"/>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sp>
        <p:nvSpPr>
          <p:cNvPr id="4" name="Text Placeholder 2">
            <a:extLst>
              <a:ext uri="{FF2B5EF4-FFF2-40B4-BE49-F238E27FC236}">
                <a16:creationId xmlns:a16="http://schemas.microsoft.com/office/drawing/2014/main" id="{99EA73AC-2CCF-49D0-BB4A-1343BEFFE453}"/>
              </a:ext>
            </a:extLst>
          </p:cNvPr>
          <p:cNvSpPr>
            <a:spLocks noGrp="1"/>
          </p:cNvSpPr>
          <p:nvPr>
            <p:ph type="body" sz="quarter" idx="11" hasCustomPrompt="1"/>
          </p:nvPr>
        </p:nvSpPr>
        <p:spPr>
          <a:xfrm>
            <a:off x="797094" y="1813644"/>
            <a:ext cx="6577488" cy="2621230"/>
          </a:xfrm>
          <a:prstGeom prst="rect">
            <a:avLst/>
          </a:prstGeom>
        </p:spPr>
        <p:txBody>
          <a:bodyPr wrap="square" lIns="0" tIns="0" rIns="0" bIns="0">
            <a:spAutoFit/>
          </a:bodyPr>
          <a:lstStyle>
            <a:lvl1pPr marL="285750" marR="0" indent="-285750" algn="l" defTabSz="914400" rtl="0" eaLnBrk="1" fontAlgn="auto" latinLnBrk="0" hangingPunct="1">
              <a:lnSpc>
                <a:spcPct val="100000"/>
              </a:lnSpc>
              <a:spcBef>
                <a:spcPts val="1000"/>
              </a:spcBef>
              <a:spcAft>
                <a:spcPts val="0"/>
              </a:spcAft>
              <a:buClr>
                <a:schemeClr val="accent4"/>
              </a:buClr>
              <a:buSzTx/>
              <a:buFont typeface="Wingdings" pitchFamily="2" charset="2"/>
              <a:buChar char="§"/>
              <a:tabLst/>
              <a:defRPr lang="de-DE" sz="1400">
                <a:latin typeface="Arial" panose="020B0604020202020204" pitchFamily="34" charset="0"/>
                <a:cs typeface="Arial" panose="020B0604020202020204" pitchFamily="34" charset="0"/>
              </a:defRPr>
            </a:lvl1pPr>
          </a:lstStyle>
          <a:p>
            <a:pPr lvl="0"/>
            <a:r>
              <a:rPr lang="en-US"/>
              <a:t>Lorem ipsum dolor sit </a:t>
            </a:r>
            <a:r>
              <a:rPr lang="en-US" err="1"/>
              <a:t>amet</a:t>
            </a:r>
            <a:r>
              <a:rPr lang="en-US"/>
              <a:t>, </a:t>
            </a:r>
            <a:r>
              <a:rPr lang="en-US" err="1"/>
              <a:t>consetetur</a:t>
            </a:r>
            <a:r>
              <a:rPr lang="en-US"/>
              <a:t> </a:t>
            </a:r>
            <a:r>
              <a:rPr lang="en-US" err="1"/>
              <a:t>sadipscing</a:t>
            </a:r>
            <a:r>
              <a:rPr lang="en-US"/>
              <a:t>.</a:t>
            </a:r>
          </a:p>
          <a:p>
            <a:pPr marL="285750" marR="0" lvl="0" indent="-285750" algn="l" defTabSz="914400" rtl="0" eaLnBrk="1" fontAlgn="auto" latinLnBrk="0" hangingPunct="1">
              <a:lnSpc>
                <a:spcPct val="100000"/>
              </a:lnSpc>
              <a:spcBef>
                <a:spcPts val="1000"/>
              </a:spcBef>
              <a:spcAft>
                <a:spcPts val="0"/>
              </a:spcAft>
              <a:buClrTx/>
              <a:buSzTx/>
              <a:buFont typeface="Wingdings" pitchFamily="2" charset="2"/>
              <a:buChar char="§"/>
              <a:tabLst/>
              <a:defRPr/>
            </a:pPr>
            <a:r>
              <a:rPr lang="en-US"/>
              <a:t>Lorem ipsum dolor sit </a:t>
            </a:r>
            <a:r>
              <a:rPr lang="en-US" err="1"/>
              <a:t>amet</a:t>
            </a:r>
            <a:r>
              <a:rPr lang="en-US"/>
              <a:t>, </a:t>
            </a:r>
            <a:r>
              <a:rPr lang="en-US" err="1"/>
              <a:t>consetetur</a:t>
            </a:r>
            <a:r>
              <a:rPr lang="en-US"/>
              <a:t> </a:t>
            </a:r>
            <a:r>
              <a:rPr lang="en-US" err="1"/>
              <a:t>sadipscing</a:t>
            </a:r>
            <a:r>
              <a:rPr lang="en-US"/>
              <a:t>.</a:t>
            </a:r>
          </a:p>
          <a:p>
            <a:pPr marL="285750" marR="0" lvl="0" indent="-285750" algn="l" defTabSz="914400" rtl="0" eaLnBrk="1" fontAlgn="auto" latinLnBrk="0" hangingPunct="1">
              <a:lnSpc>
                <a:spcPct val="100000"/>
              </a:lnSpc>
              <a:spcBef>
                <a:spcPts val="1000"/>
              </a:spcBef>
              <a:spcAft>
                <a:spcPts val="0"/>
              </a:spcAft>
              <a:buClrTx/>
              <a:buSzTx/>
              <a:buFont typeface="Wingdings" pitchFamily="2" charset="2"/>
              <a:buChar char="§"/>
              <a:tabLst/>
              <a:defRPr/>
            </a:pPr>
            <a:r>
              <a:rPr lang="en-US"/>
              <a:t>Lorem ipsum dolor sit </a:t>
            </a:r>
            <a:r>
              <a:rPr lang="en-US" err="1"/>
              <a:t>amet</a:t>
            </a:r>
            <a:r>
              <a:rPr lang="en-US"/>
              <a:t>, </a:t>
            </a:r>
            <a:r>
              <a:rPr lang="en-US" err="1"/>
              <a:t>consetetur</a:t>
            </a:r>
            <a:r>
              <a:rPr lang="en-US"/>
              <a:t> </a:t>
            </a:r>
            <a:r>
              <a:rPr lang="en-US" err="1"/>
              <a:t>sadipscing</a:t>
            </a:r>
            <a:r>
              <a:rPr lang="en-US"/>
              <a:t>.</a:t>
            </a:r>
          </a:p>
          <a:p>
            <a:pPr marL="285750" marR="0" lvl="0" indent="-285750" algn="l" defTabSz="914400" rtl="0" eaLnBrk="1" fontAlgn="auto" latinLnBrk="0" hangingPunct="1">
              <a:lnSpc>
                <a:spcPct val="100000"/>
              </a:lnSpc>
              <a:spcBef>
                <a:spcPts val="1000"/>
              </a:spcBef>
              <a:spcAft>
                <a:spcPts val="0"/>
              </a:spcAft>
              <a:buClrTx/>
              <a:buSzTx/>
              <a:buFont typeface="Wingdings" pitchFamily="2" charset="2"/>
              <a:buChar char="§"/>
              <a:tabLst/>
              <a:defRPr/>
            </a:pPr>
            <a:r>
              <a:rPr lang="en-US"/>
              <a:t>Lorem ipsum dolor sit </a:t>
            </a:r>
            <a:r>
              <a:rPr lang="en-US" err="1"/>
              <a:t>amet</a:t>
            </a:r>
            <a:r>
              <a:rPr lang="en-US"/>
              <a:t>, </a:t>
            </a:r>
            <a:r>
              <a:rPr lang="en-US" err="1"/>
              <a:t>consetetur</a:t>
            </a:r>
            <a:r>
              <a:rPr lang="en-US"/>
              <a:t> </a:t>
            </a:r>
            <a:r>
              <a:rPr lang="en-US" err="1"/>
              <a:t>sadipscing</a:t>
            </a:r>
            <a:r>
              <a:rPr lang="en-US"/>
              <a:t>.</a:t>
            </a:r>
          </a:p>
          <a:p>
            <a:pPr marL="285750" marR="0" lvl="0" indent="-285750" algn="l" defTabSz="914400" rtl="0" eaLnBrk="1" fontAlgn="auto" latinLnBrk="0" hangingPunct="1">
              <a:lnSpc>
                <a:spcPct val="100000"/>
              </a:lnSpc>
              <a:spcBef>
                <a:spcPts val="1000"/>
              </a:spcBef>
              <a:spcAft>
                <a:spcPts val="0"/>
              </a:spcAft>
              <a:buClrTx/>
              <a:buSzTx/>
              <a:buFont typeface="Wingdings" pitchFamily="2" charset="2"/>
              <a:buChar char="§"/>
              <a:tabLst/>
              <a:defRPr/>
            </a:pPr>
            <a:r>
              <a:rPr lang="en-US"/>
              <a:t>Lorem ipsum dolor sit </a:t>
            </a:r>
            <a:r>
              <a:rPr lang="en-US" err="1"/>
              <a:t>amet</a:t>
            </a:r>
            <a:r>
              <a:rPr lang="en-US"/>
              <a:t>, </a:t>
            </a:r>
            <a:r>
              <a:rPr lang="en-US" err="1"/>
              <a:t>consetetur</a:t>
            </a:r>
            <a:r>
              <a:rPr lang="en-US"/>
              <a:t> </a:t>
            </a:r>
            <a:r>
              <a:rPr lang="en-US" err="1"/>
              <a:t>sadipscing</a:t>
            </a:r>
            <a:r>
              <a:rPr lang="en-US"/>
              <a:t>.</a:t>
            </a:r>
          </a:p>
          <a:p>
            <a:pPr marL="285750" marR="0" lvl="0" indent="-285750" algn="l" defTabSz="914400" rtl="0" eaLnBrk="1" fontAlgn="auto" latinLnBrk="0" hangingPunct="1">
              <a:lnSpc>
                <a:spcPct val="100000"/>
              </a:lnSpc>
              <a:spcBef>
                <a:spcPts val="1000"/>
              </a:spcBef>
              <a:spcAft>
                <a:spcPts val="0"/>
              </a:spcAft>
              <a:buClrTx/>
              <a:buSzTx/>
              <a:buFont typeface="Wingdings" pitchFamily="2" charset="2"/>
              <a:buChar char="§"/>
              <a:tabLst/>
              <a:defRPr/>
            </a:pPr>
            <a:r>
              <a:rPr lang="en-US"/>
              <a:t>Lorem ipsum dolor sit </a:t>
            </a:r>
            <a:r>
              <a:rPr lang="en-US" err="1"/>
              <a:t>amet</a:t>
            </a:r>
            <a:r>
              <a:rPr lang="en-US"/>
              <a:t>, </a:t>
            </a:r>
            <a:r>
              <a:rPr lang="en-US" err="1"/>
              <a:t>consetetur</a:t>
            </a:r>
            <a:r>
              <a:rPr lang="en-US"/>
              <a:t> </a:t>
            </a:r>
            <a:r>
              <a:rPr lang="en-US" err="1"/>
              <a:t>sadipscing</a:t>
            </a:r>
            <a:r>
              <a:rPr lang="en-US"/>
              <a:t>.</a:t>
            </a:r>
          </a:p>
          <a:p>
            <a:pPr marL="285750" marR="0" lvl="0" indent="-285750" algn="l" defTabSz="914400" rtl="0" eaLnBrk="1" fontAlgn="auto" latinLnBrk="0" hangingPunct="1">
              <a:lnSpc>
                <a:spcPct val="100000"/>
              </a:lnSpc>
              <a:spcBef>
                <a:spcPts val="1000"/>
              </a:spcBef>
              <a:spcAft>
                <a:spcPts val="0"/>
              </a:spcAft>
              <a:buClrTx/>
              <a:buSzTx/>
              <a:buFont typeface="Wingdings" pitchFamily="2" charset="2"/>
              <a:buChar char="§"/>
              <a:tabLst/>
              <a:defRPr/>
            </a:pPr>
            <a:r>
              <a:rPr lang="en-US"/>
              <a:t>Lorem ipsum dolor sit </a:t>
            </a:r>
            <a:r>
              <a:rPr lang="en-US" err="1"/>
              <a:t>amet</a:t>
            </a:r>
            <a:r>
              <a:rPr lang="en-US"/>
              <a:t>, </a:t>
            </a:r>
            <a:r>
              <a:rPr lang="en-US" err="1"/>
              <a:t>consetetur</a:t>
            </a:r>
            <a:r>
              <a:rPr lang="en-US"/>
              <a:t> </a:t>
            </a:r>
            <a:r>
              <a:rPr lang="en-US" err="1"/>
              <a:t>sadipscing</a:t>
            </a:r>
            <a:r>
              <a:rPr lang="en-US"/>
              <a:t>.</a:t>
            </a:r>
          </a:p>
          <a:p>
            <a:pPr lvl="0"/>
            <a:endParaRPr lang="en-US"/>
          </a:p>
        </p:txBody>
      </p:sp>
      <p:sp>
        <p:nvSpPr>
          <p:cNvPr id="7" name="Text Placeholder 2">
            <a:extLst>
              <a:ext uri="{FF2B5EF4-FFF2-40B4-BE49-F238E27FC236}">
                <a16:creationId xmlns:a16="http://schemas.microsoft.com/office/drawing/2014/main" id="{781F9064-E859-714F-A4A8-07FC40D30240}"/>
              </a:ext>
            </a:extLst>
          </p:cNvPr>
          <p:cNvSpPr>
            <a:spLocks noGrp="1"/>
          </p:cNvSpPr>
          <p:nvPr>
            <p:ph type="body" sz="quarter" idx="10" hasCustomPrompt="1"/>
          </p:nvPr>
        </p:nvSpPr>
        <p:spPr>
          <a:xfrm>
            <a:off x="684187" y="790400"/>
            <a:ext cx="7775110" cy="792136"/>
          </a:xfrm>
          <a:prstGeom prst="rect">
            <a:avLst/>
          </a:prstGeom>
        </p:spPr>
        <p:txBody>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kumimoji="0" lang="en-US" sz="3200" b="1" i="0" u="none" strike="noStrike" kern="1200" cap="none" spc="0" normalizeH="0" baseline="0" noProof="0" smtClean="0">
                <a:ln>
                  <a:noFill/>
                </a:ln>
                <a:solidFill>
                  <a:srgbClr val="000000"/>
                </a:solidFill>
                <a:effectLst/>
                <a:uLnTx/>
                <a:uFillTx/>
                <a:latin typeface="Arial" panose="020B0604020202020204" pitchFamily="34" charset="0"/>
                <a:cs typeface="Arial" panose="020B0604020202020204" pitchFamily="34" charset="0"/>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2800" b="1" i="0" u="none" strike="noStrike" kern="1200" cap="none" spc="0" normalizeH="0" baseline="0" noProof="0">
                <a:ln>
                  <a:noFill/>
                </a:ln>
                <a:solidFill>
                  <a:srgbClr val="000000"/>
                </a:solidFill>
                <a:effectLst/>
                <a:uLnTx/>
                <a:uFillTx/>
                <a:latin typeface="Arial" panose="020B0604020202020204" pitchFamily="34" charset="0"/>
                <a:ea typeface="+mj-ea"/>
                <a:cs typeface="Arial" panose="020B0604020202020204" pitchFamily="34" charset="0"/>
              </a:rPr>
              <a:t>Slide title goes here and can be two lines, but not three</a:t>
            </a:r>
          </a:p>
        </p:txBody>
      </p:sp>
      <p:sp>
        <p:nvSpPr>
          <p:cNvPr id="3" name="Rectangle 2">
            <a:extLst>
              <a:ext uri="{FF2B5EF4-FFF2-40B4-BE49-F238E27FC236}">
                <a16:creationId xmlns:a16="http://schemas.microsoft.com/office/drawing/2014/main" id="{5A0344F5-3685-60A2-5872-E91B2239F92F}"/>
              </a:ext>
            </a:extLst>
          </p:cNvPr>
          <p:cNvSpPr/>
          <p:nvPr userDrawn="1"/>
        </p:nvSpPr>
        <p:spPr>
          <a:xfrm>
            <a:off x="684188" y="575613"/>
            <a:ext cx="844325" cy="68713"/>
          </a:xfrm>
          <a:prstGeom prst="rect">
            <a:avLst/>
          </a:prstGeom>
          <a:solidFill>
            <a:srgbClr val="A6192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5" name="Text Placeholder 7">
            <a:extLst>
              <a:ext uri="{FF2B5EF4-FFF2-40B4-BE49-F238E27FC236}">
                <a16:creationId xmlns:a16="http://schemas.microsoft.com/office/drawing/2014/main" id="{B8C2968C-BCF5-18C5-B1CE-CF3418300A20}"/>
              </a:ext>
            </a:extLst>
          </p:cNvPr>
          <p:cNvSpPr>
            <a:spLocks noGrp="1"/>
          </p:cNvSpPr>
          <p:nvPr>
            <p:ph type="body" sz="quarter" idx="24" hasCustomPrompt="1"/>
          </p:nvPr>
        </p:nvSpPr>
        <p:spPr>
          <a:xfrm>
            <a:off x="580662" y="161681"/>
            <a:ext cx="7540625" cy="267859"/>
          </a:xfrm>
          <a:prstGeom prst="rect">
            <a:avLst/>
          </a:prstGeom>
        </p:spPr>
        <p:txBody>
          <a:bodyPr/>
          <a:lstStyle>
            <a:lvl1pPr marL="0" indent="0">
              <a:buNone/>
              <a:defRPr sz="1400" b="1" i="0" cap="all" baseline="0">
                <a:solidFill>
                  <a:schemeClr val="bg1">
                    <a:lumMod val="50000"/>
                  </a:schemeClr>
                </a:solidFill>
                <a:latin typeface="Arial" panose="020B0604020202020204" pitchFamily="34" charset="0"/>
                <a:cs typeface="Arial" panose="020B0604020202020204" pitchFamily="34" charset="0"/>
              </a:defRPr>
            </a:lvl1pPr>
            <a:lvl5pPr marL="1828800" indent="0">
              <a:buNone/>
              <a:defRPr/>
            </a:lvl5pPr>
          </a:lstStyle>
          <a:p>
            <a:pPr lvl="0"/>
            <a:r>
              <a:rPr lang="en-US"/>
              <a:t>Kicker text HERE</a:t>
            </a:r>
          </a:p>
        </p:txBody>
      </p:sp>
    </p:spTree>
    <p:extLst>
      <p:ext uri="{BB962C8B-B14F-4D97-AF65-F5344CB8AC3E}">
        <p14:creationId xmlns:p14="http://schemas.microsoft.com/office/powerpoint/2010/main" val="64445976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4_Custom Layout">
    <p:bg>
      <p:bgPr>
        <a:gradFill>
          <a:gsLst>
            <a:gs pos="12000">
              <a:schemeClr val="bg1"/>
            </a:gs>
            <a:gs pos="97861">
              <a:schemeClr val="bg1">
                <a:lumMod val="88000"/>
              </a:schemeClr>
            </a:gs>
            <a:gs pos="50000">
              <a:schemeClr val="bg1"/>
            </a:gs>
          </a:gsLst>
          <a:path path="shape">
            <a:fillToRect l="50000" t="50000" r="50000" b="50000"/>
          </a:path>
        </a:gradFill>
        <a:effectLst/>
      </p:bgPr>
    </p:bg>
    <p:spTree>
      <p:nvGrpSpPr>
        <p:cNvPr id="1" name=""/>
        <p:cNvGrpSpPr/>
        <p:nvPr/>
      </p:nvGrpSpPr>
      <p:grpSpPr>
        <a:xfrm>
          <a:off x="0" y="0"/>
          <a:ext cx="0" cy="0"/>
          <a:chOff x="0" y="0"/>
          <a:chExt cx="0" cy="0"/>
        </a:xfrm>
      </p:grpSpPr>
      <p:sp>
        <p:nvSpPr>
          <p:cNvPr id="5" name="Title Placeholder 12">
            <a:extLst>
              <a:ext uri="{FF2B5EF4-FFF2-40B4-BE49-F238E27FC236}">
                <a16:creationId xmlns:a16="http://schemas.microsoft.com/office/drawing/2014/main" id="{916F9D77-372C-114F-8757-9983FB992586}"/>
              </a:ext>
            </a:extLst>
          </p:cNvPr>
          <p:cNvSpPr>
            <a:spLocks noGrp="1"/>
          </p:cNvSpPr>
          <p:nvPr>
            <p:ph type="title" hasCustomPrompt="1"/>
          </p:nvPr>
        </p:nvSpPr>
        <p:spPr>
          <a:xfrm>
            <a:off x="1209041" y="1908632"/>
            <a:ext cx="6725918" cy="886397"/>
          </a:xfrm>
          <a:prstGeom prst="rect">
            <a:avLst/>
          </a:prstGeom>
        </p:spPr>
        <p:txBody>
          <a:bodyPr vert="horz" wrap="square" lIns="0" tIns="0" rIns="0" bIns="0" rtlCol="0" anchor="t" anchorCtr="0">
            <a:spAutoFit/>
          </a:bodyPr>
          <a:lstStyle>
            <a:lvl1pPr>
              <a:defRPr sz="3200" b="1">
                <a:solidFill>
                  <a:schemeClr val="tx1"/>
                </a:solidFill>
                <a:latin typeface="Arial" panose="020B0604020202020204" pitchFamily="34" charset="0"/>
                <a:cs typeface="Arial" panose="020B0604020202020204" pitchFamily="34" charset="0"/>
              </a:defRPr>
            </a:lvl1pPr>
          </a:lstStyle>
          <a:p>
            <a:pPr lvl="0"/>
            <a:r>
              <a:rPr lang="en-US"/>
              <a:t>Lorem, ipsum dolor sit </a:t>
            </a:r>
            <a:r>
              <a:rPr lang="en-US" err="1"/>
              <a:t>amet</a:t>
            </a:r>
            <a:r>
              <a:rPr lang="en-US"/>
              <a:t> </a:t>
            </a:r>
            <a:r>
              <a:rPr lang="en-US" err="1"/>
              <a:t>consectetur</a:t>
            </a:r>
            <a:r>
              <a:rPr lang="en-US"/>
              <a:t> </a:t>
            </a:r>
            <a:r>
              <a:rPr lang="en-US" err="1"/>
              <a:t>adipisicing</a:t>
            </a:r>
            <a:endParaRPr lang="en-US"/>
          </a:p>
        </p:txBody>
      </p:sp>
      <p:sp>
        <p:nvSpPr>
          <p:cNvPr id="7" name="Rectangle 6">
            <a:extLst>
              <a:ext uri="{FF2B5EF4-FFF2-40B4-BE49-F238E27FC236}">
                <a16:creationId xmlns:a16="http://schemas.microsoft.com/office/drawing/2014/main" id="{872325A2-9CE2-3547-B3D0-EDFE59959C27}"/>
              </a:ext>
            </a:extLst>
          </p:cNvPr>
          <p:cNvSpPr/>
          <p:nvPr userDrawn="1"/>
        </p:nvSpPr>
        <p:spPr>
          <a:xfrm>
            <a:off x="1209042" y="1718733"/>
            <a:ext cx="1246292" cy="5796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448395080"/>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preserve="1" userDrawn="1">
  <p:cSld name="3_Custom Layout">
    <p:spTree>
      <p:nvGrpSpPr>
        <p:cNvPr id="1" name=""/>
        <p:cNvGrpSpPr/>
        <p:nvPr/>
      </p:nvGrpSpPr>
      <p:grpSpPr>
        <a:xfrm>
          <a:off x="0" y="0"/>
          <a:ext cx="0" cy="0"/>
          <a:chOff x="0" y="0"/>
          <a:chExt cx="0" cy="0"/>
        </a:xfrm>
      </p:grpSpPr>
      <p:sp>
        <p:nvSpPr>
          <p:cNvPr id="4" name="Text Placeholder 2">
            <a:extLst>
              <a:ext uri="{FF2B5EF4-FFF2-40B4-BE49-F238E27FC236}">
                <a16:creationId xmlns:a16="http://schemas.microsoft.com/office/drawing/2014/main" id="{99EA73AC-2CCF-49D0-BB4A-1343BEFFE453}"/>
              </a:ext>
            </a:extLst>
          </p:cNvPr>
          <p:cNvSpPr>
            <a:spLocks noGrp="1"/>
          </p:cNvSpPr>
          <p:nvPr>
            <p:ph type="body" sz="quarter" idx="11" hasCustomPrompt="1"/>
          </p:nvPr>
        </p:nvSpPr>
        <p:spPr>
          <a:xfrm>
            <a:off x="797094" y="1417026"/>
            <a:ext cx="6577488" cy="2621230"/>
          </a:xfrm>
          <a:prstGeom prst="rect">
            <a:avLst/>
          </a:prstGeom>
        </p:spPr>
        <p:txBody>
          <a:bodyPr wrap="square" lIns="0" tIns="0" rIns="0" bIns="0">
            <a:spAutoFit/>
          </a:bodyPr>
          <a:lstStyle>
            <a:lvl1pPr marL="285750" marR="0" indent="-285750" algn="l" defTabSz="914400" rtl="0" eaLnBrk="1" fontAlgn="auto" latinLnBrk="0" hangingPunct="1">
              <a:lnSpc>
                <a:spcPct val="100000"/>
              </a:lnSpc>
              <a:spcBef>
                <a:spcPts val="1000"/>
              </a:spcBef>
              <a:spcAft>
                <a:spcPts val="0"/>
              </a:spcAft>
              <a:buClr>
                <a:schemeClr val="accent4"/>
              </a:buClr>
              <a:buSzTx/>
              <a:buFont typeface="Wingdings" pitchFamily="2" charset="2"/>
              <a:buChar char="§"/>
              <a:tabLst/>
              <a:defRPr lang="de-DE" sz="1400">
                <a:latin typeface="Arial" panose="020B0604020202020204" pitchFamily="34" charset="0"/>
                <a:cs typeface="Arial" panose="020B0604020202020204" pitchFamily="34" charset="0"/>
              </a:defRPr>
            </a:lvl1pPr>
          </a:lstStyle>
          <a:p>
            <a:pPr lvl="0"/>
            <a:r>
              <a:rPr lang="en-US"/>
              <a:t>Lorem ipsum dolor sit </a:t>
            </a:r>
            <a:r>
              <a:rPr lang="en-US" err="1"/>
              <a:t>amet</a:t>
            </a:r>
            <a:r>
              <a:rPr lang="en-US"/>
              <a:t>, </a:t>
            </a:r>
            <a:r>
              <a:rPr lang="en-US" err="1"/>
              <a:t>consetetur</a:t>
            </a:r>
            <a:r>
              <a:rPr lang="en-US"/>
              <a:t> </a:t>
            </a:r>
            <a:r>
              <a:rPr lang="en-US" err="1"/>
              <a:t>sadipscing</a:t>
            </a:r>
            <a:r>
              <a:rPr lang="en-US"/>
              <a:t>.</a:t>
            </a:r>
          </a:p>
          <a:p>
            <a:pPr marL="285750" marR="0" lvl="0" indent="-285750" algn="l" defTabSz="914400" rtl="0" eaLnBrk="1" fontAlgn="auto" latinLnBrk="0" hangingPunct="1">
              <a:lnSpc>
                <a:spcPct val="100000"/>
              </a:lnSpc>
              <a:spcBef>
                <a:spcPts val="1000"/>
              </a:spcBef>
              <a:spcAft>
                <a:spcPts val="0"/>
              </a:spcAft>
              <a:buClrTx/>
              <a:buSzTx/>
              <a:buFont typeface="Wingdings" pitchFamily="2" charset="2"/>
              <a:buChar char="§"/>
              <a:tabLst/>
              <a:defRPr/>
            </a:pPr>
            <a:r>
              <a:rPr lang="en-US"/>
              <a:t>Lorem ipsum dolor sit </a:t>
            </a:r>
            <a:r>
              <a:rPr lang="en-US" err="1"/>
              <a:t>amet</a:t>
            </a:r>
            <a:r>
              <a:rPr lang="en-US"/>
              <a:t>, </a:t>
            </a:r>
            <a:r>
              <a:rPr lang="en-US" err="1"/>
              <a:t>consetetur</a:t>
            </a:r>
            <a:r>
              <a:rPr lang="en-US"/>
              <a:t> </a:t>
            </a:r>
            <a:r>
              <a:rPr lang="en-US" err="1"/>
              <a:t>sadipscing</a:t>
            </a:r>
            <a:r>
              <a:rPr lang="en-US"/>
              <a:t>.</a:t>
            </a:r>
          </a:p>
          <a:p>
            <a:pPr marL="285750" marR="0" lvl="0" indent="-285750" algn="l" defTabSz="914400" rtl="0" eaLnBrk="1" fontAlgn="auto" latinLnBrk="0" hangingPunct="1">
              <a:lnSpc>
                <a:spcPct val="100000"/>
              </a:lnSpc>
              <a:spcBef>
                <a:spcPts val="1000"/>
              </a:spcBef>
              <a:spcAft>
                <a:spcPts val="0"/>
              </a:spcAft>
              <a:buClrTx/>
              <a:buSzTx/>
              <a:buFont typeface="Wingdings" pitchFamily="2" charset="2"/>
              <a:buChar char="§"/>
              <a:tabLst/>
              <a:defRPr/>
            </a:pPr>
            <a:r>
              <a:rPr lang="en-US"/>
              <a:t>Lorem ipsum dolor sit </a:t>
            </a:r>
            <a:r>
              <a:rPr lang="en-US" err="1"/>
              <a:t>amet</a:t>
            </a:r>
            <a:r>
              <a:rPr lang="en-US"/>
              <a:t>, </a:t>
            </a:r>
            <a:r>
              <a:rPr lang="en-US" err="1"/>
              <a:t>consetetur</a:t>
            </a:r>
            <a:r>
              <a:rPr lang="en-US"/>
              <a:t> </a:t>
            </a:r>
            <a:r>
              <a:rPr lang="en-US" err="1"/>
              <a:t>sadipscing</a:t>
            </a:r>
            <a:r>
              <a:rPr lang="en-US"/>
              <a:t>.</a:t>
            </a:r>
          </a:p>
          <a:p>
            <a:pPr marL="285750" marR="0" lvl="0" indent="-285750" algn="l" defTabSz="914400" rtl="0" eaLnBrk="1" fontAlgn="auto" latinLnBrk="0" hangingPunct="1">
              <a:lnSpc>
                <a:spcPct val="100000"/>
              </a:lnSpc>
              <a:spcBef>
                <a:spcPts val="1000"/>
              </a:spcBef>
              <a:spcAft>
                <a:spcPts val="0"/>
              </a:spcAft>
              <a:buClrTx/>
              <a:buSzTx/>
              <a:buFont typeface="Wingdings" pitchFamily="2" charset="2"/>
              <a:buChar char="§"/>
              <a:tabLst/>
              <a:defRPr/>
            </a:pPr>
            <a:r>
              <a:rPr lang="en-US"/>
              <a:t>Lorem ipsum dolor sit </a:t>
            </a:r>
            <a:r>
              <a:rPr lang="en-US" err="1"/>
              <a:t>amet</a:t>
            </a:r>
            <a:r>
              <a:rPr lang="en-US"/>
              <a:t>, </a:t>
            </a:r>
            <a:r>
              <a:rPr lang="en-US" err="1"/>
              <a:t>consetetur</a:t>
            </a:r>
            <a:r>
              <a:rPr lang="en-US"/>
              <a:t> </a:t>
            </a:r>
            <a:r>
              <a:rPr lang="en-US" err="1"/>
              <a:t>sadipscing</a:t>
            </a:r>
            <a:r>
              <a:rPr lang="en-US"/>
              <a:t>.</a:t>
            </a:r>
          </a:p>
          <a:p>
            <a:pPr marL="285750" marR="0" lvl="0" indent="-285750" algn="l" defTabSz="914400" rtl="0" eaLnBrk="1" fontAlgn="auto" latinLnBrk="0" hangingPunct="1">
              <a:lnSpc>
                <a:spcPct val="100000"/>
              </a:lnSpc>
              <a:spcBef>
                <a:spcPts val="1000"/>
              </a:spcBef>
              <a:spcAft>
                <a:spcPts val="0"/>
              </a:spcAft>
              <a:buClrTx/>
              <a:buSzTx/>
              <a:buFont typeface="Wingdings" pitchFamily="2" charset="2"/>
              <a:buChar char="§"/>
              <a:tabLst/>
              <a:defRPr/>
            </a:pPr>
            <a:r>
              <a:rPr lang="en-US"/>
              <a:t>Lorem ipsum dolor sit </a:t>
            </a:r>
            <a:r>
              <a:rPr lang="en-US" err="1"/>
              <a:t>amet</a:t>
            </a:r>
            <a:r>
              <a:rPr lang="en-US"/>
              <a:t>, </a:t>
            </a:r>
            <a:r>
              <a:rPr lang="en-US" err="1"/>
              <a:t>consetetur</a:t>
            </a:r>
            <a:r>
              <a:rPr lang="en-US"/>
              <a:t> </a:t>
            </a:r>
            <a:r>
              <a:rPr lang="en-US" err="1"/>
              <a:t>sadipscing</a:t>
            </a:r>
            <a:r>
              <a:rPr lang="en-US"/>
              <a:t>.</a:t>
            </a:r>
          </a:p>
          <a:p>
            <a:pPr marL="285750" marR="0" lvl="0" indent="-285750" algn="l" defTabSz="914400" rtl="0" eaLnBrk="1" fontAlgn="auto" latinLnBrk="0" hangingPunct="1">
              <a:lnSpc>
                <a:spcPct val="100000"/>
              </a:lnSpc>
              <a:spcBef>
                <a:spcPts val="1000"/>
              </a:spcBef>
              <a:spcAft>
                <a:spcPts val="0"/>
              </a:spcAft>
              <a:buClrTx/>
              <a:buSzTx/>
              <a:buFont typeface="Wingdings" pitchFamily="2" charset="2"/>
              <a:buChar char="§"/>
              <a:tabLst/>
              <a:defRPr/>
            </a:pPr>
            <a:r>
              <a:rPr lang="en-US"/>
              <a:t>Lorem ipsum dolor sit </a:t>
            </a:r>
            <a:r>
              <a:rPr lang="en-US" err="1"/>
              <a:t>amet</a:t>
            </a:r>
            <a:r>
              <a:rPr lang="en-US"/>
              <a:t>, </a:t>
            </a:r>
            <a:r>
              <a:rPr lang="en-US" err="1"/>
              <a:t>consetetur</a:t>
            </a:r>
            <a:r>
              <a:rPr lang="en-US"/>
              <a:t> </a:t>
            </a:r>
            <a:r>
              <a:rPr lang="en-US" err="1"/>
              <a:t>sadipscing</a:t>
            </a:r>
            <a:r>
              <a:rPr lang="en-US"/>
              <a:t>.</a:t>
            </a:r>
          </a:p>
          <a:p>
            <a:pPr marL="285750" marR="0" lvl="0" indent="-285750" algn="l" defTabSz="914400" rtl="0" eaLnBrk="1" fontAlgn="auto" latinLnBrk="0" hangingPunct="1">
              <a:lnSpc>
                <a:spcPct val="100000"/>
              </a:lnSpc>
              <a:spcBef>
                <a:spcPts val="1000"/>
              </a:spcBef>
              <a:spcAft>
                <a:spcPts val="0"/>
              </a:spcAft>
              <a:buClrTx/>
              <a:buSzTx/>
              <a:buFont typeface="Wingdings" pitchFamily="2" charset="2"/>
              <a:buChar char="§"/>
              <a:tabLst/>
              <a:defRPr/>
            </a:pPr>
            <a:r>
              <a:rPr lang="en-US"/>
              <a:t>Lorem ipsum dolor sit </a:t>
            </a:r>
            <a:r>
              <a:rPr lang="en-US" err="1"/>
              <a:t>amet</a:t>
            </a:r>
            <a:r>
              <a:rPr lang="en-US"/>
              <a:t>, </a:t>
            </a:r>
            <a:r>
              <a:rPr lang="en-US" err="1"/>
              <a:t>consetetur</a:t>
            </a:r>
            <a:r>
              <a:rPr lang="en-US"/>
              <a:t> </a:t>
            </a:r>
            <a:r>
              <a:rPr lang="en-US" err="1"/>
              <a:t>sadipscing</a:t>
            </a:r>
            <a:r>
              <a:rPr lang="en-US"/>
              <a:t>.</a:t>
            </a:r>
          </a:p>
          <a:p>
            <a:pPr lvl="0"/>
            <a:endParaRPr lang="en-US"/>
          </a:p>
        </p:txBody>
      </p:sp>
      <p:sp>
        <p:nvSpPr>
          <p:cNvPr id="7" name="Text Placeholder 2">
            <a:extLst>
              <a:ext uri="{FF2B5EF4-FFF2-40B4-BE49-F238E27FC236}">
                <a16:creationId xmlns:a16="http://schemas.microsoft.com/office/drawing/2014/main" id="{781F9064-E859-714F-A4A8-07FC40D30240}"/>
              </a:ext>
            </a:extLst>
          </p:cNvPr>
          <p:cNvSpPr>
            <a:spLocks noGrp="1"/>
          </p:cNvSpPr>
          <p:nvPr>
            <p:ph type="body" sz="quarter" idx="10" hasCustomPrompt="1"/>
          </p:nvPr>
        </p:nvSpPr>
        <p:spPr>
          <a:xfrm>
            <a:off x="684187" y="790400"/>
            <a:ext cx="7775110" cy="458537"/>
          </a:xfrm>
          <a:prstGeom prst="rect">
            <a:avLst/>
          </a:prstGeom>
        </p:spPr>
        <p:txBody>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kumimoji="0" lang="en-US" sz="3200" b="1" i="0" u="none" strike="noStrike" kern="1200" cap="none" spc="0" normalizeH="0" baseline="0" noProof="0" smtClean="0">
                <a:ln>
                  <a:noFill/>
                </a:ln>
                <a:solidFill>
                  <a:srgbClr val="000000"/>
                </a:solidFill>
                <a:effectLst/>
                <a:uLnTx/>
                <a:uFillTx/>
                <a:latin typeface="Arial" panose="020B0604020202020204" pitchFamily="34" charset="0"/>
                <a:cs typeface="Arial" panose="020B0604020202020204" pitchFamily="34" charset="0"/>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2800" b="1" i="0" u="none" strike="noStrike" kern="1200" cap="none" spc="0" normalizeH="0" baseline="0" noProof="0">
                <a:ln>
                  <a:noFill/>
                </a:ln>
                <a:solidFill>
                  <a:srgbClr val="000000"/>
                </a:solidFill>
                <a:effectLst/>
                <a:uLnTx/>
                <a:uFillTx/>
                <a:latin typeface="Arial" panose="020B0604020202020204" pitchFamily="34" charset="0"/>
                <a:ea typeface="+mj-ea"/>
                <a:cs typeface="Arial" panose="020B0604020202020204" pitchFamily="34" charset="0"/>
              </a:rPr>
              <a:t>One line of text only</a:t>
            </a:r>
          </a:p>
        </p:txBody>
      </p:sp>
      <p:sp>
        <p:nvSpPr>
          <p:cNvPr id="3" name="Rectangle 2">
            <a:extLst>
              <a:ext uri="{FF2B5EF4-FFF2-40B4-BE49-F238E27FC236}">
                <a16:creationId xmlns:a16="http://schemas.microsoft.com/office/drawing/2014/main" id="{5A0344F5-3685-60A2-5872-E91B2239F92F}"/>
              </a:ext>
            </a:extLst>
          </p:cNvPr>
          <p:cNvSpPr/>
          <p:nvPr userDrawn="1"/>
        </p:nvSpPr>
        <p:spPr>
          <a:xfrm>
            <a:off x="684188" y="575613"/>
            <a:ext cx="844325" cy="68713"/>
          </a:xfrm>
          <a:prstGeom prst="rect">
            <a:avLst/>
          </a:prstGeom>
          <a:solidFill>
            <a:srgbClr val="A6192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5" name="Text Placeholder 7">
            <a:extLst>
              <a:ext uri="{FF2B5EF4-FFF2-40B4-BE49-F238E27FC236}">
                <a16:creationId xmlns:a16="http://schemas.microsoft.com/office/drawing/2014/main" id="{B8C2968C-BCF5-18C5-B1CE-CF3418300A20}"/>
              </a:ext>
            </a:extLst>
          </p:cNvPr>
          <p:cNvSpPr>
            <a:spLocks noGrp="1"/>
          </p:cNvSpPr>
          <p:nvPr>
            <p:ph type="body" sz="quarter" idx="24" hasCustomPrompt="1"/>
          </p:nvPr>
        </p:nvSpPr>
        <p:spPr>
          <a:xfrm>
            <a:off x="580662" y="161681"/>
            <a:ext cx="7540625" cy="267859"/>
          </a:xfrm>
          <a:prstGeom prst="rect">
            <a:avLst/>
          </a:prstGeom>
        </p:spPr>
        <p:txBody>
          <a:bodyPr/>
          <a:lstStyle>
            <a:lvl1pPr marL="0" indent="0">
              <a:buNone/>
              <a:defRPr sz="1400" b="1" i="0" cap="all" baseline="0">
                <a:solidFill>
                  <a:schemeClr val="bg1">
                    <a:lumMod val="50000"/>
                  </a:schemeClr>
                </a:solidFill>
                <a:latin typeface="Arial" panose="020B0604020202020204" pitchFamily="34" charset="0"/>
                <a:cs typeface="Arial" panose="020B0604020202020204" pitchFamily="34" charset="0"/>
              </a:defRPr>
            </a:lvl1pPr>
            <a:lvl5pPr marL="1828800" indent="0">
              <a:buNone/>
              <a:defRPr/>
            </a:lvl5pPr>
          </a:lstStyle>
          <a:p>
            <a:pPr lvl="0"/>
            <a:r>
              <a:rPr lang="en-US"/>
              <a:t>Kicker text HERE</a:t>
            </a:r>
          </a:p>
        </p:txBody>
      </p:sp>
    </p:spTree>
    <p:extLst>
      <p:ext uri="{BB962C8B-B14F-4D97-AF65-F5344CB8AC3E}">
        <p14:creationId xmlns:p14="http://schemas.microsoft.com/office/powerpoint/2010/main" val="1850565327"/>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57BE104B-53FD-4AD2-4DB0-55B18F1BDCEE}"/>
              </a:ext>
            </a:extLst>
          </p:cNvPr>
          <p:cNvSpPr>
            <a:spLocks noGrp="1"/>
          </p:cNvSpPr>
          <p:nvPr>
            <p:ph type="body" sz="quarter" idx="10" hasCustomPrompt="1"/>
          </p:nvPr>
        </p:nvSpPr>
        <p:spPr>
          <a:xfrm>
            <a:off x="684187" y="790400"/>
            <a:ext cx="7775110" cy="458537"/>
          </a:xfrm>
          <a:prstGeom prst="rect">
            <a:avLst/>
          </a:prstGeom>
        </p:spPr>
        <p:txBody>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kumimoji="0" lang="en-US" sz="3200" b="1" i="0" u="none" strike="noStrike" kern="1200" cap="none" spc="0" normalizeH="0" baseline="0" noProof="0" smtClean="0">
                <a:ln>
                  <a:noFill/>
                </a:ln>
                <a:solidFill>
                  <a:srgbClr val="000000"/>
                </a:solidFill>
                <a:effectLst/>
                <a:uLnTx/>
                <a:uFillTx/>
                <a:latin typeface="Arial" panose="020B0604020202020204" pitchFamily="34" charset="0"/>
                <a:cs typeface="Arial" panose="020B0604020202020204" pitchFamily="34" charset="0"/>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2800" b="1" i="0" u="none" strike="noStrike" kern="1200" cap="none" spc="0" normalizeH="0" baseline="0" noProof="0">
                <a:ln>
                  <a:noFill/>
                </a:ln>
                <a:solidFill>
                  <a:srgbClr val="000000"/>
                </a:solidFill>
                <a:effectLst/>
                <a:uLnTx/>
                <a:uFillTx/>
                <a:latin typeface="Arial" panose="020B0604020202020204" pitchFamily="34" charset="0"/>
                <a:ea typeface="+mj-ea"/>
                <a:cs typeface="Arial" panose="020B0604020202020204" pitchFamily="34" charset="0"/>
              </a:rPr>
              <a:t>One line of text only</a:t>
            </a:r>
          </a:p>
        </p:txBody>
      </p:sp>
      <p:sp>
        <p:nvSpPr>
          <p:cNvPr id="4" name="Rectangle 3">
            <a:extLst>
              <a:ext uri="{FF2B5EF4-FFF2-40B4-BE49-F238E27FC236}">
                <a16:creationId xmlns:a16="http://schemas.microsoft.com/office/drawing/2014/main" id="{D5EFB66B-FA9B-759D-3797-B1A5AE688094}"/>
              </a:ext>
            </a:extLst>
          </p:cNvPr>
          <p:cNvSpPr/>
          <p:nvPr userDrawn="1"/>
        </p:nvSpPr>
        <p:spPr>
          <a:xfrm>
            <a:off x="684188" y="575613"/>
            <a:ext cx="844325" cy="68713"/>
          </a:xfrm>
          <a:prstGeom prst="rect">
            <a:avLst/>
          </a:prstGeom>
          <a:solidFill>
            <a:srgbClr val="A6192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5" name="Text Placeholder 7">
            <a:extLst>
              <a:ext uri="{FF2B5EF4-FFF2-40B4-BE49-F238E27FC236}">
                <a16:creationId xmlns:a16="http://schemas.microsoft.com/office/drawing/2014/main" id="{2F3D1515-7FAB-A4C8-3F0F-2067BC65490B}"/>
              </a:ext>
            </a:extLst>
          </p:cNvPr>
          <p:cNvSpPr>
            <a:spLocks noGrp="1"/>
          </p:cNvSpPr>
          <p:nvPr>
            <p:ph type="body" sz="quarter" idx="24" hasCustomPrompt="1"/>
          </p:nvPr>
        </p:nvSpPr>
        <p:spPr>
          <a:xfrm>
            <a:off x="580662" y="161681"/>
            <a:ext cx="7540625" cy="267859"/>
          </a:xfrm>
          <a:prstGeom prst="rect">
            <a:avLst/>
          </a:prstGeom>
        </p:spPr>
        <p:txBody>
          <a:bodyPr/>
          <a:lstStyle>
            <a:lvl1pPr marL="0" indent="0">
              <a:buNone/>
              <a:defRPr sz="1400" b="1" i="0" cap="all" baseline="0">
                <a:solidFill>
                  <a:schemeClr val="bg1">
                    <a:lumMod val="50000"/>
                  </a:schemeClr>
                </a:solidFill>
                <a:latin typeface="Arial" panose="020B0604020202020204" pitchFamily="34" charset="0"/>
                <a:cs typeface="Arial" panose="020B0604020202020204" pitchFamily="34" charset="0"/>
              </a:defRPr>
            </a:lvl1pPr>
            <a:lvl5pPr marL="1828800" indent="0">
              <a:buNone/>
              <a:defRPr/>
            </a:lvl5pPr>
          </a:lstStyle>
          <a:p>
            <a:pPr lvl="0"/>
            <a:r>
              <a:rPr lang="en-US"/>
              <a:t>Kicker text HERE</a:t>
            </a:r>
          </a:p>
        </p:txBody>
      </p:sp>
      <p:sp>
        <p:nvSpPr>
          <p:cNvPr id="7" name="Picture Placeholder 6">
            <a:extLst>
              <a:ext uri="{FF2B5EF4-FFF2-40B4-BE49-F238E27FC236}">
                <a16:creationId xmlns:a16="http://schemas.microsoft.com/office/drawing/2014/main" id="{68A04565-ECC3-7733-AFDA-68AE7DC7A8AB}"/>
              </a:ext>
            </a:extLst>
          </p:cNvPr>
          <p:cNvSpPr>
            <a:spLocks noGrp="1"/>
          </p:cNvSpPr>
          <p:nvPr>
            <p:ph type="pic" sz="quarter" idx="25"/>
          </p:nvPr>
        </p:nvSpPr>
        <p:spPr>
          <a:xfrm>
            <a:off x="684212" y="1392238"/>
            <a:ext cx="3840480" cy="1600200"/>
          </a:xfrm>
          <a:prstGeom prst="rect">
            <a:avLst/>
          </a:prstGeom>
        </p:spPr>
        <p:txBody>
          <a:bodyPr/>
          <a:lstStyle/>
          <a:p>
            <a:endParaRPr lang="en-US"/>
          </a:p>
        </p:txBody>
      </p:sp>
      <p:sp>
        <p:nvSpPr>
          <p:cNvPr id="8" name="Picture Placeholder 6">
            <a:extLst>
              <a:ext uri="{FF2B5EF4-FFF2-40B4-BE49-F238E27FC236}">
                <a16:creationId xmlns:a16="http://schemas.microsoft.com/office/drawing/2014/main" id="{29E3BA3F-E41A-9C20-9374-B53EAA260FDC}"/>
              </a:ext>
            </a:extLst>
          </p:cNvPr>
          <p:cNvSpPr>
            <a:spLocks noGrp="1"/>
          </p:cNvSpPr>
          <p:nvPr>
            <p:ph type="pic" sz="quarter" idx="26"/>
          </p:nvPr>
        </p:nvSpPr>
        <p:spPr>
          <a:xfrm>
            <a:off x="4707740" y="3211939"/>
            <a:ext cx="3840480" cy="1600200"/>
          </a:xfrm>
          <a:prstGeom prst="rect">
            <a:avLst/>
          </a:prstGeom>
        </p:spPr>
        <p:txBody>
          <a:bodyPr/>
          <a:lstStyle/>
          <a:p>
            <a:endParaRPr lang="en-US"/>
          </a:p>
        </p:txBody>
      </p:sp>
      <p:sp>
        <p:nvSpPr>
          <p:cNvPr id="9" name="Rectangle 8">
            <a:extLst>
              <a:ext uri="{FF2B5EF4-FFF2-40B4-BE49-F238E27FC236}">
                <a16:creationId xmlns:a16="http://schemas.microsoft.com/office/drawing/2014/main" id="{50933A76-F77F-7C76-5780-F0B8B59EECFD}"/>
              </a:ext>
            </a:extLst>
          </p:cNvPr>
          <p:cNvSpPr/>
          <p:nvPr userDrawn="1"/>
        </p:nvSpPr>
        <p:spPr>
          <a:xfrm>
            <a:off x="4707740" y="1392238"/>
            <a:ext cx="3840480" cy="1600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37F9D438-3265-BD2C-9009-911C734B661A}"/>
              </a:ext>
            </a:extLst>
          </p:cNvPr>
          <p:cNvSpPr/>
          <p:nvPr userDrawn="1"/>
        </p:nvSpPr>
        <p:spPr>
          <a:xfrm>
            <a:off x="684213" y="3211939"/>
            <a:ext cx="3840480" cy="16002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 Placeholder 11">
            <a:extLst>
              <a:ext uri="{FF2B5EF4-FFF2-40B4-BE49-F238E27FC236}">
                <a16:creationId xmlns:a16="http://schemas.microsoft.com/office/drawing/2014/main" id="{C4B19102-141B-4964-A8DF-6EA5A2A044E4}"/>
              </a:ext>
            </a:extLst>
          </p:cNvPr>
          <p:cNvSpPr>
            <a:spLocks noGrp="1"/>
          </p:cNvSpPr>
          <p:nvPr>
            <p:ph type="body" sz="quarter" idx="27"/>
          </p:nvPr>
        </p:nvSpPr>
        <p:spPr>
          <a:xfrm>
            <a:off x="4903955" y="1489869"/>
            <a:ext cx="3448050" cy="1404938"/>
          </a:xfrm>
          <a:prstGeom prst="rect">
            <a:avLst/>
          </a:prstGeom>
        </p:spPr>
        <p:txBody>
          <a:bodyPr/>
          <a:lstStyle>
            <a:lvl1pPr marL="0" indent="0">
              <a:buNone/>
              <a:defRPr sz="1600">
                <a:solidFill>
                  <a:schemeClr val="bg1"/>
                </a:solidFill>
              </a:defRPr>
            </a:lvl1pPr>
            <a:lvl2pPr marL="457200" indent="0">
              <a:buNone/>
              <a:defRPr sz="1400">
                <a:solidFill>
                  <a:schemeClr val="bg1"/>
                </a:solidFill>
              </a:defRPr>
            </a:lvl2pPr>
            <a:lvl3pPr marL="914400" indent="0">
              <a:buNone/>
              <a:defRPr sz="1200">
                <a:solidFill>
                  <a:schemeClr val="bg1"/>
                </a:solidFill>
              </a:defRPr>
            </a:lvl3pPr>
            <a:lvl4pPr marL="1371600" indent="0">
              <a:buNone/>
              <a:defRPr sz="1100">
                <a:solidFill>
                  <a:schemeClr val="bg1"/>
                </a:solidFill>
              </a:defRPr>
            </a:lvl4pPr>
            <a:lvl5pPr marL="1828800" indent="0">
              <a:buNone/>
              <a:defRPr sz="1100">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3" name="Text Placeholder 11">
            <a:extLst>
              <a:ext uri="{FF2B5EF4-FFF2-40B4-BE49-F238E27FC236}">
                <a16:creationId xmlns:a16="http://schemas.microsoft.com/office/drawing/2014/main" id="{A5CF5CD1-A10D-5D77-4C14-0439ADDC0BF1}"/>
              </a:ext>
            </a:extLst>
          </p:cNvPr>
          <p:cNvSpPr>
            <a:spLocks noGrp="1"/>
          </p:cNvSpPr>
          <p:nvPr>
            <p:ph type="body" sz="quarter" idx="28"/>
          </p:nvPr>
        </p:nvSpPr>
        <p:spPr>
          <a:xfrm>
            <a:off x="880428" y="3309570"/>
            <a:ext cx="3448050" cy="1404938"/>
          </a:xfrm>
          <a:prstGeom prst="rect">
            <a:avLst/>
          </a:prstGeom>
        </p:spPr>
        <p:txBody>
          <a:bodyPr/>
          <a:lstStyle>
            <a:lvl1pPr marL="0" indent="0">
              <a:buNone/>
              <a:defRPr sz="1600">
                <a:solidFill>
                  <a:schemeClr val="bg1"/>
                </a:solidFill>
              </a:defRPr>
            </a:lvl1pPr>
            <a:lvl2pPr marL="457200" indent="0">
              <a:buNone/>
              <a:defRPr sz="1400">
                <a:solidFill>
                  <a:schemeClr val="bg1"/>
                </a:solidFill>
              </a:defRPr>
            </a:lvl2pPr>
            <a:lvl3pPr marL="914400" indent="0">
              <a:buNone/>
              <a:defRPr sz="1200">
                <a:solidFill>
                  <a:schemeClr val="bg1"/>
                </a:solidFill>
              </a:defRPr>
            </a:lvl3pPr>
            <a:lvl4pPr marL="1371600" indent="0">
              <a:buNone/>
              <a:defRPr sz="1100">
                <a:solidFill>
                  <a:schemeClr val="bg1"/>
                </a:solidFill>
              </a:defRPr>
            </a:lvl4pPr>
            <a:lvl5pPr marL="1828800" indent="0">
              <a:buNone/>
              <a:defRPr sz="1100">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09309495"/>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preserve="1" userDrawn="1">
  <p:cSld name="Main">
    <p:spTree>
      <p:nvGrpSpPr>
        <p:cNvPr id="1" name=""/>
        <p:cNvGrpSpPr/>
        <p:nvPr/>
      </p:nvGrpSpPr>
      <p:grpSpPr>
        <a:xfrm>
          <a:off x="0" y="0"/>
          <a:ext cx="0" cy="0"/>
          <a:chOff x="0" y="0"/>
          <a:chExt cx="0" cy="0"/>
        </a:xfrm>
      </p:grpSpPr>
    </p:spTree>
    <p:extLst>
      <p:ext uri="{BB962C8B-B14F-4D97-AF65-F5344CB8AC3E}">
        <p14:creationId xmlns:p14="http://schemas.microsoft.com/office/powerpoint/2010/main" val="2744994331"/>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92899152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Title Placeholder 12">
            <a:extLst>
              <a:ext uri="{FF2B5EF4-FFF2-40B4-BE49-F238E27FC236}">
                <a16:creationId xmlns:a16="http://schemas.microsoft.com/office/drawing/2014/main" id="{7D18D32F-8BAF-493C-8E53-B2D7FCDC9F19}"/>
              </a:ext>
            </a:extLst>
          </p:cNvPr>
          <p:cNvSpPr txBox="1">
            <a:spLocks/>
          </p:cNvSpPr>
          <p:nvPr userDrawn="1"/>
        </p:nvSpPr>
        <p:spPr>
          <a:xfrm>
            <a:off x="1184823" y="2633052"/>
            <a:ext cx="3014643" cy="332399"/>
          </a:xfrm>
          <a:prstGeom prst="rect">
            <a:avLst/>
          </a:prstGeom>
        </p:spPr>
        <p:txBody>
          <a:bodyPr vert="horz" wrap="square" lIns="0" tIns="0" rIns="0" bIns="0" rtlCol="0" anchor="t" anchorCtr="0">
            <a:spAutoFit/>
          </a:bodyPr>
          <a:lstStyle>
            <a:lvl1pPr algn="l" defTabSz="914400" rtl="0" eaLnBrk="1" latinLnBrk="0" hangingPunct="1">
              <a:lnSpc>
                <a:spcPct val="90000"/>
              </a:lnSpc>
              <a:spcBef>
                <a:spcPct val="0"/>
              </a:spcBef>
              <a:buNone/>
              <a:defRPr sz="2000" b="1" kern="1200">
                <a:solidFill>
                  <a:schemeClr val="tx1"/>
                </a:solidFill>
                <a:latin typeface="Arial" panose="020B0604020202020204" pitchFamily="34" charset="0"/>
                <a:ea typeface="+mj-ea"/>
                <a:cs typeface="Arial" panose="020B0604020202020204" pitchFamily="34" charset="0"/>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2400" b="1" i="0" u="none" strike="noStrike" kern="1200" cap="none" spc="0" normalizeH="0" baseline="0" noProof="0">
                <a:ln>
                  <a:noFill/>
                </a:ln>
                <a:solidFill>
                  <a:srgbClr val="FFFFFF"/>
                </a:solidFill>
                <a:effectLst/>
                <a:uLnTx/>
                <a:uFillTx/>
                <a:latin typeface="Arial" panose="020B0604020202020204" pitchFamily="34" charset="0"/>
                <a:ea typeface="+mj-ea"/>
                <a:cs typeface="Arial" panose="020B0604020202020204" pitchFamily="34" charset="0"/>
              </a:rPr>
              <a:t>Connected for Life.</a:t>
            </a:r>
          </a:p>
        </p:txBody>
      </p:sp>
      <p:sp>
        <p:nvSpPr>
          <p:cNvPr id="8" name="Rectangle 7">
            <a:extLst>
              <a:ext uri="{FF2B5EF4-FFF2-40B4-BE49-F238E27FC236}">
                <a16:creationId xmlns:a16="http://schemas.microsoft.com/office/drawing/2014/main" id="{168A3934-A564-4F4F-9F29-DA460E637CDA}"/>
              </a:ext>
            </a:extLst>
          </p:cNvPr>
          <p:cNvSpPr/>
          <p:nvPr userDrawn="1"/>
        </p:nvSpPr>
        <p:spPr>
          <a:xfrm>
            <a:off x="5122018" y="2379284"/>
            <a:ext cx="844325" cy="68713"/>
          </a:xfrm>
          <a:prstGeom prst="rect">
            <a:avLst/>
          </a:prstGeom>
          <a:solidFill>
            <a:srgbClr val="AA182C"/>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000000"/>
              </a:solidFill>
              <a:effectLst/>
              <a:uLnTx/>
              <a:uFillTx/>
              <a:latin typeface="Calibri" panose="020F0502020204030204"/>
              <a:ea typeface="+mn-ea"/>
              <a:cs typeface="+mn-cs"/>
            </a:endParaRPr>
          </a:p>
        </p:txBody>
      </p:sp>
      <p:sp>
        <p:nvSpPr>
          <p:cNvPr id="3" name="Text Placeholder 2">
            <a:extLst>
              <a:ext uri="{FF2B5EF4-FFF2-40B4-BE49-F238E27FC236}">
                <a16:creationId xmlns:a16="http://schemas.microsoft.com/office/drawing/2014/main" id="{827AD15C-7C3C-5D40-8484-D041A099C2C6}"/>
              </a:ext>
            </a:extLst>
          </p:cNvPr>
          <p:cNvSpPr>
            <a:spLocks noGrp="1"/>
          </p:cNvSpPr>
          <p:nvPr>
            <p:ph type="body" sz="quarter" idx="10" hasCustomPrompt="1"/>
          </p:nvPr>
        </p:nvSpPr>
        <p:spPr>
          <a:xfrm>
            <a:off x="5018889" y="2571750"/>
            <a:ext cx="3795101" cy="1235261"/>
          </a:xfrm>
          <a:prstGeom prst="rect">
            <a:avLst/>
          </a:prstGeom>
        </p:spPr>
        <p:txBody>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kumimoji="0" lang="en-US" sz="3200" b="1" i="0" u="none" strike="noStrike" kern="1200" cap="none" spc="0" normalizeH="0" baseline="0" noProof="0" smtClean="0">
                <a:ln>
                  <a:noFill/>
                </a:ln>
                <a:solidFill>
                  <a:srgbClr val="000000"/>
                </a:solidFill>
                <a:effectLst/>
                <a:uLnTx/>
                <a:uFillTx/>
                <a:latin typeface="Arial" panose="020B0604020202020204" pitchFamily="34" charset="0"/>
                <a:cs typeface="Arial" panose="020B0604020202020204" pitchFamily="34" charset="0"/>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2800" b="1" i="0" u="none" strike="noStrike" kern="1200" cap="none" spc="0" normalizeH="0" baseline="0" noProof="0">
                <a:ln>
                  <a:noFill/>
                </a:ln>
                <a:solidFill>
                  <a:srgbClr val="000000"/>
                </a:solidFill>
                <a:effectLst/>
                <a:uLnTx/>
                <a:uFillTx/>
                <a:latin typeface="Arial" panose="020B0604020202020204" pitchFamily="34" charset="0"/>
                <a:ea typeface="+mj-ea"/>
                <a:cs typeface="Arial" panose="020B0604020202020204" pitchFamily="34" charset="0"/>
              </a:rPr>
              <a:t>Lorem Ipsum Dolor Sit </a:t>
            </a:r>
            <a:r>
              <a:rPr kumimoji="0" lang="en-US" sz="2800" b="1" i="0" u="none" strike="noStrike" kern="1200" cap="none" spc="0" normalizeH="0" baseline="0" noProof="0" err="1">
                <a:ln>
                  <a:noFill/>
                </a:ln>
                <a:solidFill>
                  <a:srgbClr val="000000"/>
                </a:solidFill>
                <a:effectLst/>
                <a:uLnTx/>
                <a:uFillTx/>
                <a:latin typeface="Arial" panose="020B0604020202020204" pitchFamily="34" charset="0"/>
                <a:ea typeface="+mj-ea"/>
                <a:cs typeface="Arial" panose="020B0604020202020204" pitchFamily="34" charset="0"/>
              </a:rPr>
              <a:t>Amet</a:t>
            </a:r>
            <a:r>
              <a:rPr kumimoji="0" lang="en-US" sz="2800" b="1" i="0" u="none" strike="noStrike" kern="1200" cap="none" spc="0" normalizeH="0" baseline="0" noProof="0">
                <a:ln>
                  <a:noFill/>
                </a:ln>
                <a:solidFill>
                  <a:srgbClr val="000000"/>
                </a:solidFill>
                <a:effectLst/>
                <a:uLnTx/>
                <a:uFillTx/>
                <a:latin typeface="Arial" panose="020B0604020202020204" pitchFamily="34" charset="0"/>
                <a:ea typeface="+mj-ea"/>
                <a:cs typeface="Arial" panose="020B0604020202020204" pitchFamily="34" charset="0"/>
              </a:rPr>
              <a:t> </a:t>
            </a:r>
            <a:r>
              <a:rPr kumimoji="0" lang="en-US" sz="2800" b="1" i="0" u="none" strike="noStrike" kern="1200" cap="none" spc="0" normalizeH="0" baseline="0" noProof="0" err="1">
                <a:ln>
                  <a:noFill/>
                </a:ln>
                <a:solidFill>
                  <a:srgbClr val="000000"/>
                </a:solidFill>
                <a:effectLst/>
                <a:uLnTx/>
                <a:uFillTx/>
                <a:latin typeface="Arial" panose="020B0604020202020204" pitchFamily="34" charset="0"/>
                <a:ea typeface="+mj-ea"/>
                <a:cs typeface="Arial" panose="020B0604020202020204" pitchFamily="34" charset="0"/>
              </a:rPr>
              <a:t>Consectetur</a:t>
            </a:r>
            <a:br>
              <a:rPr kumimoji="0" lang="en-US" sz="2800" b="1" i="0" u="none" strike="noStrike" kern="1200" cap="none" spc="0" normalizeH="0" baseline="0" noProof="0">
                <a:ln>
                  <a:noFill/>
                </a:ln>
                <a:solidFill>
                  <a:srgbClr val="000000"/>
                </a:solidFill>
                <a:effectLst/>
                <a:uLnTx/>
                <a:uFillTx/>
                <a:latin typeface="Arial" panose="020B0604020202020204" pitchFamily="34" charset="0"/>
                <a:ea typeface="+mj-ea"/>
                <a:cs typeface="Arial" panose="020B0604020202020204" pitchFamily="34" charset="0"/>
              </a:rPr>
            </a:br>
            <a:r>
              <a:rPr kumimoji="0" lang="en-US" sz="2800" b="1" i="0" u="none" strike="noStrike" kern="1200" cap="none" spc="0" normalizeH="0" baseline="0" noProof="0" err="1">
                <a:ln>
                  <a:noFill/>
                </a:ln>
                <a:solidFill>
                  <a:srgbClr val="000000"/>
                </a:solidFill>
                <a:effectLst/>
                <a:uLnTx/>
                <a:uFillTx/>
                <a:latin typeface="Arial" panose="020B0604020202020204" pitchFamily="34" charset="0"/>
                <a:ea typeface="+mj-ea"/>
                <a:cs typeface="Arial" panose="020B0604020202020204" pitchFamily="34" charset="0"/>
              </a:rPr>
              <a:t>Adipisicing</a:t>
            </a:r>
            <a:endParaRPr kumimoji="0" lang="en-US" sz="2800" b="1" i="0" u="none" strike="noStrike" kern="1200" cap="none" spc="0" normalizeH="0" baseline="0" noProof="0">
              <a:ln>
                <a:noFill/>
              </a:ln>
              <a:solidFill>
                <a:srgbClr val="000000"/>
              </a:solidFill>
              <a:effectLst/>
              <a:uLnTx/>
              <a:uFillTx/>
              <a:latin typeface="Arial" panose="020B0604020202020204" pitchFamily="34" charset="0"/>
              <a:ea typeface="+mj-ea"/>
              <a:cs typeface="Arial" panose="020B0604020202020204" pitchFamily="34" charset="0"/>
            </a:endParaRPr>
          </a:p>
        </p:txBody>
      </p:sp>
      <p:sp>
        <p:nvSpPr>
          <p:cNvPr id="5" name="Text Placeholder 2">
            <a:extLst>
              <a:ext uri="{FF2B5EF4-FFF2-40B4-BE49-F238E27FC236}">
                <a16:creationId xmlns:a16="http://schemas.microsoft.com/office/drawing/2014/main" id="{535DD1A5-7FE5-7F4A-9310-C84CB6F4BEBB}"/>
              </a:ext>
            </a:extLst>
          </p:cNvPr>
          <p:cNvSpPr>
            <a:spLocks noGrp="1"/>
          </p:cNvSpPr>
          <p:nvPr>
            <p:ph type="body" sz="quarter" idx="22" hasCustomPrompt="1"/>
          </p:nvPr>
        </p:nvSpPr>
        <p:spPr>
          <a:xfrm>
            <a:off x="5122017" y="4025633"/>
            <a:ext cx="3162447" cy="145424"/>
          </a:xfrm>
          <a:prstGeom prst="rect">
            <a:avLst/>
          </a:prstGeom>
        </p:spPr>
        <p:txBody>
          <a:bodyPr wrap="square" lIns="0" tIns="0" rIns="0" bIns="0">
            <a:spAutoFit/>
          </a:bodyPr>
          <a:lstStyle>
            <a:lvl1pPr marL="0" indent="0">
              <a:spcBef>
                <a:spcPts val="100"/>
              </a:spcBef>
              <a:buNone/>
              <a:defRPr sz="1050">
                <a:solidFill>
                  <a:schemeClr val="tx1">
                    <a:lumMod val="50000"/>
                    <a:lumOff val="50000"/>
                  </a:schemeClr>
                </a:solidFill>
                <a:latin typeface="Arial" panose="020B0604020202020204" pitchFamily="34" charset="0"/>
                <a:cs typeface="Arial" panose="020B0604020202020204" pitchFamily="34" charset="0"/>
              </a:defRPr>
            </a:lvl1pPr>
            <a:lvl2pPr marL="457200" indent="0">
              <a:buNone/>
              <a:defRPr sz="3500"/>
            </a:lvl2pPr>
            <a:lvl3pPr marL="914400" indent="0">
              <a:buNone/>
              <a:defRPr sz="3500"/>
            </a:lvl3pPr>
            <a:lvl4pPr marL="1371600" indent="0">
              <a:buNone/>
              <a:defRPr sz="3500"/>
            </a:lvl4pPr>
            <a:lvl5pPr marL="1828800" indent="0">
              <a:buNone/>
              <a:defRPr sz="3500"/>
            </a:lvl5pPr>
          </a:lstStyle>
          <a:p>
            <a:pPr lvl="0"/>
            <a:r>
              <a:rPr lang="en-US"/>
              <a:t>Lorem Ipsum Dolor</a:t>
            </a:r>
          </a:p>
        </p:txBody>
      </p:sp>
    </p:spTree>
    <p:extLst>
      <p:ext uri="{BB962C8B-B14F-4D97-AF65-F5344CB8AC3E}">
        <p14:creationId xmlns:p14="http://schemas.microsoft.com/office/powerpoint/2010/main" val="309960198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userDrawn="1">
  <p:cSld name="2_Title Slide">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09F8CC25-9C9A-8142-9489-9C9BE864FF2B}"/>
              </a:ext>
            </a:extLst>
          </p:cNvPr>
          <p:cNvSpPr/>
          <p:nvPr userDrawn="1"/>
        </p:nvSpPr>
        <p:spPr>
          <a:xfrm>
            <a:off x="1165480" y="1253927"/>
            <a:ext cx="844325" cy="68713"/>
          </a:xfrm>
          <a:prstGeom prst="rect">
            <a:avLst/>
          </a:prstGeom>
          <a:solidFill>
            <a:schemeClr val="bg1"/>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000000"/>
              </a:solidFill>
              <a:effectLst/>
              <a:uLnTx/>
              <a:uFillTx/>
              <a:latin typeface="Calibri" panose="020F0502020204030204"/>
              <a:ea typeface="+mn-ea"/>
              <a:cs typeface="+mn-cs"/>
            </a:endParaRPr>
          </a:p>
        </p:txBody>
      </p:sp>
      <p:sp>
        <p:nvSpPr>
          <p:cNvPr id="9" name="Text Placeholder 2">
            <a:extLst>
              <a:ext uri="{FF2B5EF4-FFF2-40B4-BE49-F238E27FC236}">
                <a16:creationId xmlns:a16="http://schemas.microsoft.com/office/drawing/2014/main" id="{19344640-9678-B74D-915F-DD938059D33B}"/>
              </a:ext>
            </a:extLst>
          </p:cNvPr>
          <p:cNvSpPr>
            <a:spLocks noGrp="1"/>
          </p:cNvSpPr>
          <p:nvPr>
            <p:ph type="body" sz="quarter" idx="22" hasCustomPrompt="1"/>
          </p:nvPr>
        </p:nvSpPr>
        <p:spPr>
          <a:xfrm>
            <a:off x="1165479" y="2822991"/>
            <a:ext cx="3162447" cy="193899"/>
          </a:xfrm>
          <a:prstGeom prst="rect">
            <a:avLst/>
          </a:prstGeom>
        </p:spPr>
        <p:txBody>
          <a:bodyPr wrap="square" lIns="0" tIns="0" rIns="0" bIns="0">
            <a:spAutoFit/>
          </a:bodyPr>
          <a:lstStyle>
            <a:lvl1pPr marL="0" indent="0">
              <a:spcBef>
                <a:spcPts val="100"/>
              </a:spcBef>
              <a:buNone/>
              <a:defRPr sz="1400">
                <a:solidFill>
                  <a:schemeClr val="bg1"/>
                </a:solidFill>
                <a:latin typeface="Arial" panose="020B0604020202020204" pitchFamily="34" charset="0"/>
                <a:cs typeface="Arial" panose="020B0604020202020204" pitchFamily="34" charset="0"/>
              </a:defRPr>
            </a:lvl1pPr>
            <a:lvl2pPr marL="457200" indent="0">
              <a:buNone/>
              <a:defRPr sz="3500"/>
            </a:lvl2pPr>
            <a:lvl3pPr marL="914400" indent="0">
              <a:buNone/>
              <a:defRPr sz="3500"/>
            </a:lvl3pPr>
            <a:lvl4pPr marL="1371600" indent="0">
              <a:buNone/>
              <a:defRPr sz="3500"/>
            </a:lvl4pPr>
            <a:lvl5pPr marL="1828800" indent="0">
              <a:buNone/>
              <a:defRPr sz="3500"/>
            </a:lvl5pPr>
          </a:lstStyle>
          <a:p>
            <a:pPr lvl="0"/>
            <a:r>
              <a:rPr lang="en-US"/>
              <a:t>Lorem Ipsum Dolor</a:t>
            </a:r>
          </a:p>
        </p:txBody>
      </p:sp>
      <p:sp>
        <p:nvSpPr>
          <p:cNvPr id="10" name="Title 3">
            <a:extLst>
              <a:ext uri="{FF2B5EF4-FFF2-40B4-BE49-F238E27FC236}">
                <a16:creationId xmlns:a16="http://schemas.microsoft.com/office/drawing/2014/main" id="{EA4E2D05-EB6F-2C40-AC88-3F64FA54E30F}"/>
              </a:ext>
            </a:extLst>
          </p:cNvPr>
          <p:cNvSpPr>
            <a:spLocks noGrp="1"/>
          </p:cNvSpPr>
          <p:nvPr>
            <p:ph type="title" hasCustomPrompt="1"/>
          </p:nvPr>
        </p:nvSpPr>
        <p:spPr>
          <a:xfrm>
            <a:off x="1077264" y="1372481"/>
            <a:ext cx="3338876" cy="1335550"/>
          </a:xfrm>
          <a:prstGeom prst="rect">
            <a:avLst/>
          </a:prstGeom>
        </p:spPr>
        <p:txBody>
          <a:bodyPr/>
          <a:lstStyle>
            <a:lvl1pPr marL="0" marR="0" indent="0" algn="l" defTabSz="914400" rtl="0" eaLnBrk="1" fontAlgn="auto" latinLnBrk="0" hangingPunct="1">
              <a:lnSpc>
                <a:spcPct val="100000"/>
              </a:lnSpc>
              <a:spcBef>
                <a:spcPct val="0"/>
              </a:spcBef>
              <a:spcAft>
                <a:spcPts val="0"/>
              </a:spcAft>
              <a:buClrTx/>
              <a:buSzTx/>
              <a:buFontTx/>
              <a:buNone/>
              <a:tabLst/>
              <a:defRPr lang="de-DE" sz="2800" b="1" i="0" dirty="0">
                <a:solidFill>
                  <a:schemeClr val="bg1"/>
                </a:solidFill>
                <a:latin typeface="Arial" panose="020B0604020202020204" pitchFamily="34" charset="0"/>
                <a:cs typeface="Arial" panose="020B0604020202020204" pitchFamily="34" charset="0"/>
              </a:defRPr>
            </a:lvl1pPr>
          </a:lstStyle>
          <a:p>
            <a:r>
              <a:rPr lang="en-US"/>
              <a:t>Presentation Title Goes Here in This Defined Space</a:t>
            </a:r>
          </a:p>
        </p:txBody>
      </p:sp>
      <p:sp>
        <p:nvSpPr>
          <p:cNvPr id="11" name="Text Placeholder 2">
            <a:extLst>
              <a:ext uri="{FF2B5EF4-FFF2-40B4-BE49-F238E27FC236}">
                <a16:creationId xmlns:a16="http://schemas.microsoft.com/office/drawing/2014/main" id="{070CA9DC-FE01-C647-B833-CEF14D807E1D}"/>
              </a:ext>
            </a:extLst>
          </p:cNvPr>
          <p:cNvSpPr>
            <a:spLocks noGrp="1"/>
          </p:cNvSpPr>
          <p:nvPr>
            <p:ph type="body" sz="quarter" idx="23" hasCustomPrompt="1"/>
          </p:nvPr>
        </p:nvSpPr>
        <p:spPr>
          <a:xfrm>
            <a:off x="5122017" y="813681"/>
            <a:ext cx="3162447" cy="193899"/>
          </a:xfrm>
          <a:prstGeom prst="rect">
            <a:avLst/>
          </a:prstGeom>
        </p:spPr>
        <p:txBody>
          <a:bodyPr wrap="square" lIns="0" tIns="0" rIns="0" bIns="0">
            <a:spAutoFit/>
          </a:bodyPr>
          <a:lstStyle>
            <a:lvl1pPr marL="0" indent="0">
              <a:spcBef>
                <a:spcPts val="100"/>
              </a:spcBef>
              <a:buNone/>
              <a:defRPr sz="1400">
                <a:latin typeface="Arial" panose="020B0604020202020204" pitchFamily="34" charset="0"/>
                <a:cs typeface="Arial" panose="020B0604020202020204" pitchFamily="34" charset="0"/>
              </a:defRPr>
            </a:lvl1pPr>
            <a:lvl2pPr marL="457200" indent="0">
              <a:buNone/>
              <a:defRPr sz="3500"/>
            </a:lvl2pPr>
            <a:lvl3pPr marL="914400" indent="0">
              <a:buNone/>
              <a:defRPr sz="3500"/>
            </a:lvl3pPr>
            <a:lvl4pPr marL="1371600" indent="0">
              <a:buNone/>
              <a:defRPr sz="3500"/>
            </a:lvl4pPr>
            <a:lvl5pPr marL="1828800" indent="0">
              <a:buNone/>
              <a:defRPr sz="3500"/>
            </a:lvl5pPr>
          </a:lstStyle>
          <a:p>
            <a:pPr lvl="0"/>
            <a:r>
              <a:rPr lang="en-US"/>
              <a:t>LOREM IPSUM DOLOR</a:t>
            </a:r>
          </a:p>
        </p:txBody>
      </p:sp>
      <p:sp>
        <p:nvSpPr>
          <p:cNvPr id="2" name="Text Placeholder 7">
            <a:extLst>
              <a:ext uri="{FF2B5EF4-FFF2-40B4-BE49-F238E27FC236}">
                <a16:creationId xmlns:a16="http://schemas.microsoft.com/office/drawing/2014/main" id="{71CC41F3-38F5-E02C-5144-4E7B51779BCB}"/>
              </a:ext>
            </a:extLst>
          </p:cNvPr>
          <p:cNvSpPr>
            <a:spLocks noGrp="1"/>
          </p:cNvSpPr>
          <p:nvPr>
            <p:ph type="body" sz="quarter" idx="24" hasCustomPrompt="1"/>
          </p:nvPr>
        </p:nvSpPr>
        <p:spPr>
          <a:xfrm>
            <a:off x="580662" y="161681"/>
            <a:ext cx="7540625" cy="267859"/>
          </a:xfrm>
          <a:prstGeom prst="rect">
            <a:avLst/>
          </a:prstGeom>
        </p:spPr>
        <p:txBody>
          <a:bodyPr/>
          <a:lstStyle>
            <a:lvl1pPr marL="0" indent="0">
              <a:buNone/>
              <a:defRPr sz="1400" b="1" i="0" cap="all" baseline="0">
                <a:solidFill>
                  <a:schemeClr val="bg1">
                    <a:lumMod val="50000"/>
                  </a:schemeClr>
                </a:solidFill>
                <a:latin typeface="Arial" panose="020B0604020202020204" pitchFamily="34" charset="0"/>
                <a:cs typeface="Arial" panose="020B0604020202020204" pitchFamily="34" charset="0"/>
              </a:defRPr>
            </a:lvl1pPr>
            <a:lvl5pPr marL="1828800" indent="0">
              <a:buNone/>
              <a:defRPr/>
            </a:lvl5pPr>
          </a:lstStyle>
          <a:p>
            <a:pPr lvl="0"/>
            <a:r>
              <a:rPr lang="en-US"/>
              <a:t>Kicker text HERE</a:t>
            </a:r>
          </a:p>
        </p:txBody>
      </p:sp>
    </p:spTree>
    <p:extLst>
      <p:ext uri="{BB962C8B-B14F-4D97-AF65-F5344CB8AC3E}">
        <p14:creationId xmlns:p14="http://schemas.microsoft.com/office/powerpoint/2010/main" val="100889637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13.xml"/><Relationship Id="rId2" Type="http://schemas.openxmlformats.org/officeDocument/2006/relationships/slideLayout" Target="../slideLayouts/slideLayout12.xml"/><Relationship Id="rId1" Type="http://schemas.openxmlformats.org/officeDocument/2006/relationships/slideLayout" Target="../slideLayouts/slideLayout11.xml"/><Relationship Id="rId6" Type="http://schemas.openxmlformats.org/officeDocument/2006/relationships/image" Target="../media/image1.png"/><Relationship Id="rId5" Type="http://schemas.openxmlformats.org/officeDocument/2006/relationships/theme" Target="../theme/theme2.xml"/><Relationship Id="rId4" Type="http://schemas.openxmlformats.org/officeDocument/2006/relationships/slideLayout" Target="../slideLayouts/slideLayout14.xml"/></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17.xml"/><Relationship Id="rId2" Type="http://schemas.openxmlformats.org/officeDocument/2006/relationships/slideLayout" Target="../slideLayouts/slideLayout16.xml"/><Relationship Id="rId1" Type="http://schemas.openxmlformats.org/officeDocument/2006/relationships/slideLayout" Target="../slideLayouts/slideLayout15.xml"/><Relationship Id="rId6" Type="http://schemas.openxmlformats.org/officeDocument/2006/relationships/image" Target="../media/image1.png"/><Relationship Id="rId5" Type="http://schemas.openxmlformats.org/officeDocument/2006/relationships/theme" Target="../theme/theme3.xml"/><Relationship Id="rId4" Type="http://schemas.openxmlformats.org/officeDocument/2006/relationships/slideLayout" Target="../slideLayouts/slideLayout18.xml"/></Relationships>
</file>

<file path=ppt/slideMasters/_rels/slideMaster4.xml.rels><?xml version="1.0" encoding="UTF-8" standalone="yes"?>
<Relationships xmlns="http://schemas.openxmlformats.org/package/2006/relationships"><Relationship Id="rId3" Type="http://schemas.openxmlformats.org/officeDocument/2006/relationships/slideLayout" Target="../slideLayouts/slideLayout21.xml"/><Relationship Id="rId7" Type="http://schemas.openxmlformats.org/officeDocument/2006/relationships/image" Target="../media/image1.png"/><Relationship Id="rId2" Type="http://schemas.openxmlformats.org/officeDocument/2006/relationships/slideLayout" Target="../slideLayouts/slideLayout20.xml"/><Relationship Id="rId1" Type="http://schemas.openxmlformats.org/officeDocument/2006/relationships/slideLayout" Target="../slideLayouts/slideLayout19.xml"/><Relationship Id="rId6" Type="http://schemas.openxmlformats.org/officeDocument/2006/relationships/theme" Target="../theme/theme4.xml"/><Relationship Id="rId5" Type="http://schemas.openxmlformats.org/officeDocument/2006/relationships/slideLayout" Target="../slideLayouts/slideLayout23.xml"/><Relationship Id="rId4" Type="http://schemas.openxmlformats.org/officeDocument/2006/relationships/slideLayout" Target="../slideLayouts/slideLayout22.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31.xml"/><Relationship Id="rId13" Type="http://schemas.openxmlformats.org/officeDocument/2006/relationships/slideLayout" Target="../slideLayouts/slideLayout36.xml"/><Relationship Id="rId18" Type="http://schemas.openxmlformats.org/officeDocument/2006/relationships/slideLayout" Target="../slideLayouts/slideLayout41.xml"/><Relationship Id="rId26" Type="http://schemas.openxmlformats.org/officeDocument/2006/relationships/theme" Target="../theme/theme5.xml"/><Relationship Id="rId3" Type="http://schemas.openxmlformats.org/officeDocument/2006/relationships/slideLayout" Target="../slideLayouts/slideLayout26.xml"/><Relationship Id="rId21" Type="http://schemas.openxmlformats.org/officeDocument/2006/relationships/slideLayout" Target="../slideLayouts/slideLayout44.xml"/><Relationship Id="rId7" Type="http://schemas.openxmlformats.org/officeDocument/2006/relationships/slideLayout" Target="../slideLayouts/slideLayout30.xml"/><Relationship Id="rId12" Type="http://schemas.openxmlformats.org/officeDocument/2006/relationships/slideLayout" Target="../slideLayouts/slideLayout35.xml"/><Relationship Id="rId17" Type="http://schemas.openxmlformats.org/officeDocument/2006/relationships/slideLayout" Target="../slideLayouts/slideLayout40.xml"/><Relationship Id="rId25" Type="http://schemas.openxmlformats.org/officeDocument/2006/relationships/slideLayout" Target="../slideLayouts/slideLayout48.xml"/><Relationship Id="rId2" Type="http://schemas.openxmlformats.org/officeDocument/2006/relationships/slideLayout" Target="../slideLayouts/slideLayout25.xml"/><Relationship Id="rId16" Type="http://schemas.openxmlformats.org/officeDocument/2006/relationships/slideLayout" Target="../slideLayouts/slideLayout39.xml"/><Relationship Id="rId20" Type="http://schemas.openxmlformats.org/officeDocument/2006/relationships/slideLayout" Target="../slideLayouts/slideLayout43.xml"/><Relationship Id="rId1" Type="http://schemas.openxmlformats.org/officeDocument/2006/relationships/slideLayout" Target="../slideLayouts/slideLayout24.xml"/><Relationship Id="rId6" Type="http://schemas.openxmlformats.org/officeDocument/2006/relationships/slideLayout" Target="../slideLayouts/slideLayout29.xml"/><Relationship Id="rId11" Type="http://schemas.openxmlformats.org/officeDocument/2006/relationships/slideLayout" Target="../slideLayouts/slideLayout34.xml"/><Relationship Id="rId24" Type="http://schemas.openxmlformats.org/officeDocument/2006/relationships/slideLayout" Target="../slideLayouts/slideLayout47.xml"/><Relationship Id="rId5" Type="http://schemas.openxmlformats.org/officeDocument/2006/relationships/slideLayout" Target="../slideLayouts/slideLayout28.xml"/><Relationship Id="rId15" Type="http://schemas.openxmlformats.org/officeDocument/2006/relationships/slideLayout" Target="../slideLayouts/slideLayout38.xml"/><Relationship Id="rId23" Type="http://schemas.openxmlformats.org/officeDocument/2006/relationships/slideLayout" Target="../slideLayouts/slideLayout46.xml"/><Relationship Id="rId10" Type="http://schemas.openxmlformats.org/officeDocument/2006/relationships/slideLayout" Target="../slideLayouts/slideLayout33.xml"/><Relationship Id="rId19" Type="http://schemas.openxmlformats.org/officeDocument/2006/relationships/slideLayout" Target="../slideLayouts/slideLayout42.xml"/><Relationship Id="rId4" Type="http://schemas.openxmlformats.org/officeDocument/2006/relationships/slideLayout" Target="../slideLayouts/slideLayout27.xml"/><Relationship Id="rId9" Type="http://schemas.openxmlformats.org/officeDocument/2006/relationships/slideLayout" Target="../slideLayouts/slideLayout32.xml"/><Relationship Id="rId14" Type="http://schemas.openxmlformats.org/officeDocument/2006/relationships/slideLayout" Target="../slideLayouts/slideLayout37.xml"/><Relationship Id="rId22" Type="http://schemas.openxmlformats.org/officeDocument/2006/relationships/slideLayout" Target="../slideLayouts/slideLayout45.xml"/><Relationship Id="rId27" Type="http://schemas.openxmlformats.org/officeDocument/2006/relationships/image" Target="../media/image1.png"/></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56.xml"/><Relationship Id="rId13" Type="http://schemas.openxmlformats.org/officeDocument/2006/relationships/slideLayout" Target="../slideLayouts/slideLayout61.xml"/><Relationship Id="rId18" Type="http://schemas.openxmlformats.org/officeDocument/2006/relationships/slideLayout" Target="../slideLayouts/slideLayout66.xml"/><Relationship Id="rId3" Type="http://schemas.openxmlformats.org/officeDocument/2006/relationships/slideLayout" Target="../slideLayouts/slideLayout51.xml"/><Relationship Id="rId21" Type="http://schemas.openxmlformats.org/officeDocument/2006/relationships/slideLayout" Target="../slideLayouts/slideLayout69.xml"/><Relationship Id="rId7" Type="http://schemas.openxmlformats.org/officeDocument/2006/relationships/slideLayout" Target="../slideLayouts/slideLayout55.xml"/><Relationship Id="rId12" Type="http://schemas.openxmlformats.org/officeDocument/2006/relationships/slideLayout" Target="../slideLayouts/slideLayout60.xml"/><Relationship Id="rId17" Type="http://schemas.openxmlformats.org/officeDocument/2006/relationships/slideLayout" Target="../slideLayouts/slideLayout65.xml"/><Relationship Id="rId25" Type="http://schemas.openxmlformats.org/officeDocument/2006/relationships/theme" Target="../theme/theme6.xml"/><Relationship Id="rId2" Type="http://schemas.openxmlformats.org/officeDocument/2006/relationships/slideLayout" Target="../slideLayouts/slideLayout50.xml"/><Relationship Id="rId16" Type="http://schemas.openxmlformats.org/officeDocument/2006/relationships/slideLayout" Target="../slideLayouts/slideLayout64.xml"/><Relationship Id="rId20" Type="http://schemas.openxmlformats.org/officeDocument/2006/relationships/slideLayout" Target="../slideLayouts/slideLayout68.xml"/><Relationship Id="rId1" Type="http://schemas.openxmlformats.org/officeDocument/2006/relationships/slideLayout" Target="../slideLayouts/slideLayout49.xml"/><Relationship Id="rId6" Type="http://schemas.openxmlformats.org/officeDocument/2006/relationships/slideLayout" Target="../slideLayouts/slideLayout54.xml"/><Relationship Id="rId11" Type="http://schemas.openxmlformats.org/officeDocument/2006/relationships/slideLayout" Target="../slideLayouts/slideLayout59.xml"/><Relationship Id="rId24" Type="http://schemas.openxmlformats.org/officeDocument/2006/relationships/slideLayout" Target="../slideLayouts/slideLayout72.xml"/><Relationship Id="rId5" Type="http://schemas.openxmlformats.org/officeDocument/2006/relationships/slideLayout" Target="../slideLayouts/slideLayout53.xml"/><Relationship Id="rId15" Type="http://schemas.openxmlformats.org/officeDocument/2006/relationships/slideLayout" Target="../slideLayouts/slideLayout63.xml"/><Relationship Id="rId23" Type="http://schemas.openxmlformats.org/officeDocument/2006/relationships/slideLayout" Target="../slideLayouts/slideLayout71.xml"/><Relationship Id="rId10" Type="http://schemas.openxmlformats.org/officeDocument/2006/relationships/slideLayout" Target="../slideLayouts/slideLayout58.xml"/><Relationship Id="rId19" Type="http://schemas.openxmlformats.org/officeDocument/2006/relationships/slideLayout" Target="../slideLayouts/slideLayout67.xml"/><Relationship Id="rId4" Type="http://schemas.openxmlformats.org/officeDocument/2006/relationships/slideLayout" Target="../slideLayouts/slideLayout52.xml"/><Relationship Id="rId9" Type="http://schemas.openxmlformats.org/officeDocument/2006/relationships/slideLayout" Target="../slideLayouts/slideLayout57.xml"/><Relationship Id="rId14" Type="http://schemas.openxmlformats.org/officeDocument/2006/relationships/slideLayout" Target="../slideLayouts/slideLayout62.xml"/><Relationship Id="rId22" Type="http://schemas.openxmlformats.org/officeDocument/2006/relationships/slideLayout" Target="../slideLayouts/slideLayout70.xml"/></Relationships>
</file>

<file path=ppt/slideMasters/_rels/slideMaster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theme" Target="../theme/theme7.xml"/><Relationship Id="rId1" Type="http://schemas.openxmlformats.org/officeDocument/2006/relationships/slideLayout" Target="../slideLayouts/slideLayout73.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4208725732"/>
      </p:ext>
    </p:extLst>
  </p:cSld>
  <p:clrMap bg1="lt1" tx1="dk1" bg2="lt2" tx2="dk2" accent1="accent1" accent2="accent2" accent3="accent3" accent4="accent4" accent5="accent5" accent6="accent6" hlink="hlink" folHlink="folHlink"/>
  <p:sldLayoutIdLst>
    <p:sldLayoutId id="2147483732" r:id="rId1"/>
    <p:sldLayoutId id="2147483751" r:id="rId2"/>
    <p:sldLayoutId id="2147483748" r:id="rId3"/>
    <p:sldLayoutId id="2147483892" r:id="rId4"/>
    <p:sldLayoutId id="2147483750" r:id="rId5"/>
    <p:sldLayoutId id="2147483719" r:id="rId6"/>
    <p:sldLayoutId id="2147483749" r:id="rId7"/>
    <p:sldLayoutId id="2147483900" r:id="rId8"/>
    <p:sldLayoutId id="2147483901" r:id="rId9"/>
    <p:sldLayoutId id="2147483902" r:id="rId10"/>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gradFill flip="none" rotWithShape="1">
          <a:gsLst>
            <a:gs pos="12000">
              <a:schemeClr val="bg1"/>
            </a:gs>
            <a:gs pos="97861">
              <a:schemeClr val="bg1">
                <a:lumMod val="88000"/>
              </a:schemeClr>
            </a:gs>
            <a:gs pos="50000">
              <a:schemeClr val="bg1"/>
            </a:gs>
          </a:gsLst>
          <a:path path="shape">
            <a:fillToRect l="50000" t="50000" r="50000" b="50000"/>
          </a:path>
          <a:tileRect/>
        </a:gradFill>
        <a:effectLst/>
      </p:bgPr>
    </p:bg>
    <p:spTree>
      <p:nvGrpSpPr>
        <p:cNvPr id="1" name=""/>
        <p:cNvGrpSpPr/>
        <p:nvPr/>
      </p:nvGrpSpPr>
      <p:grpSpPr>
        <a:xfrm>
          <a:off x="0" y="0"/>
          <a:ext cx="0" cy="0"/>
          <a:chOff x="0" y="0"/>
          <a:chExt cx="0" cy="0"/>
        </a:xfrm>
      </p:grpSpPr>
      <p:pic>
        <p:nvPicPr>
          <p:cNvPr id="2" name="Picture 1" descr="A picture containing text, sign&#10;&#10;Description automatically generated">
            <a:extLst>
              <a:ext uri="{FF2B5EF4-FFF2-40B4-BE49-F238E27FC236}">
                <a16:creationId xmlns:a16="http://schemas.microsoft.com/office/drawing/2014/main" id="{4E17B469-83F1-C8FD-407D-75DAE9480B83}"/>
              </a:ext>
            </a:extLst>
          </p:cNvPr>
          <p:cNvPicPr>
            <a:picLocks noChangeAspect="1"/>
          </p:cNvPicPr>
          <p:nvPr userDrawn="1"/>
        </p:nvPicPr>
        <p:blipFill>
          <a:blip r:embed="rId6" cstate="email">
            <a:extLst>
              <a:ext uri="{28A0092B-C50C-407E-A947-70E740481C1C}">
                <a14:useLocalDpi xmlns:a14="http://schemas.microsoft.com/office/drawing/2010/main"/>
              </a:ext>
            </a:extLst>
          </a:blip>
          <a:stretch>
            <a:fillRect/>
          </a:stretch>
        </p:blipFill>
        <p:spPr>
          <a:xfrm>
            <a:off x="7969822" y="4498968"/>
            <a:ext cx="1025498" cy="486162"/>
          </a:xfrm>
          <a:prstGeom prst="rect">
            <a:avLst/>
          </a:prstGeom>
        </p:spPr>
      </p:pic>
      <p:sp>
        <p:nvSpPr>
          <p:cNvPr id="3" name="Rectangle 20">
            <a:extLst>
              <a:ext uri="{FF2B5EF4-FFF2-40B4-BE49-F238E27FC236}">
                <a16:creationId xmlns:a16="http://schemas.microsoft.com/office/drawing/2014/main" id="{F9A9E543-A0BD-4A79-652C-23E74A6EC85C}"/>
              </a:ext>
            </a:extLst>
          </p:cNvPr>
          <p:cNvSpPr>
            <a:spLocks noChangeAspect="1"/>
          </p:cNvSpPr>
          <p:nvPr userDrawn="1"/>
        </p:nvSpPr>
        <p:spPr>
          <a:xfrm>
            <a:off x="662344" y="787401"/>
            <a:ext cx="4029382" cy="4356100"/>
          </a:xfrm>
          <a:prstGeom prst="rect">
            <a:avLst/>
          </a:prstGeom>
          <a:solidFill>
            <a:srgbClr val="A6192E"/>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de-DE" sz="1800" b="0" i="0" u="none" strike="noStrike" kern="0" cap="none" spc="0" normalizeH="0" baseline="0" noProof="0">
              <a:ln>
                <a:noFill/>
              </a:ln>
              <a:solidFill>
                <a:srgbClr val="FFFFFF"/>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541962674"/>
      </p:ext>
    </p:extLst>
  </p:cSld>
  <p:clrMap bg1="lt1" tx1="dk1" bg2="lt2" tx2="dk2" accent1="accent1" accent2="accent2" accent3="accent3" accent4="accent4" accent5="accent5" accent6="accent6" hlink="hlink" folHlink="folHlink"/>
  <p:sldLayoutIdLst>
    <p:sldLayoutId id="2147483775" r:id="rId1"/>
    <p:sldLayoutId id="2147483801" r:id="rId2"/>
    <p:sldLayoutId id="2147483899" r:id="rId3"/>
    <p:sldLayoutId id="2147483903" r:id="rId4"/>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gradFill flip="none" rotWithShape="1">
          <a:gsLst>
            <a:gs pos="12000">
              <a:schemeClr val="bg1"/>
            </a:gs>
            <a:gs pos="97861">
              <a:schemeClr val="bg1">
                <a:lumMod val="88000"/>
              </a:schemeClr>
            </a:gs>
            <a:gs pos="50000">
              <a:schemeClr val="bg1"/>
            </a:gs>
          </a:gsLst>
          <a:path path="shape">
            <a:fillToRect l="50000" t="50000" r="50000" b="50000"/>
          </a:path>
          <a:tileRect/>
        </a:gradFill>
        <a:effectLst/>
      </p:bgPr>
    </p:bg>
    <p:spTree>
      <p:nvGrpSpPr>
        <p:cNvPr id="1" name=""/>
        <p:cNvGrpSpPr/>
        <p:nvPr/>
      </p:nvGrpSpPr>
      <p:grpSpPr>
        <a:xfrm>
          <a:off x="0" y="0"/>
          <a:ext cx="0" cy="0"/>
          <a:chOff x="0" y="0"/>
          <a:chExt cx="0" cy="0"/>
        </a:xfrm>
      </p:grpSpPr>
      <p:sp>
        <p:nvSpPr>
          <p:cNvPr id="24" name="Rectangle 20">
            <a:extLst>
              <a:ext uri="{FF2B5EF4-FFF2-40B4-BE49-F238E27FC236}">
                <a16:creationId xmlns:a16="http://schemas.microsoft.com/office/drawing/2014/main" id="{BBB96F37-5B54-4222-B586-30EBFBCF7814}"/>
              </a:ext>
            </a:extLst>
          </p:cNvPr>
          <p:cNvSpPr>
            <a:spLocks noChangeAspect="1"/>
          </p:cNvSpPr>
          <p:nvPr userDrawn="1"/>
        </p:nvSpPr>
        <p:spPr>
          <a:xfrm>
            <a:off x="662344" y="787401"/>
            <a:ext cx="4029382" cy="4356100"/>
          </a:xfrm>
          <a:prstGeom prst="rect">
            <a:avLst/>
          </a:prstGeom>
          <a:solidFill>
            <a:srgbClr val="A6192E"/>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de-DE" sz="1800" b="0" i="0" u="none" strike="noStrike" kern="0" cap="none" spc="0" normalizeH="0" baseline="0" noProof="0">
              <a:ln>
                <a:noFill/>
              </a:ln>
              <a:solidFill>
                <a:srgbClr val="FFFFFF"/>
              </a:solidFill>
              <a:effectLst/>
              <a:uLnTx/>
              <a:uFillTx/>
              <a:latin typeface="Calibri" panose="020F0502020204030204"/>
              <a:ea typeface="+mn-ea"/>
              <a:cs typeface="+mn-cs"/>
            </a:endParaRPr>
          </a:p>
        </p:txBody>
      </p:sp>
      <p:pic>
        <p:nvPicPr>
          <p:cNvPr id="3" name="Picture 2" descr="A picture containing text, sign&#10;&#10;Description automatically generated">
            <a:extLst>
              <a:ext uri="{FF2B5EF4-FFF2-40B4-BE49-F238E27FC236}">
                <a16:creationId xmlns:a16="http://schemas.microsoft.com/office/drawing/2014/main" id="{711C3C64-ABE0-8BAD-88A7-06C05EAA08FE}"/>
              </a:ext>
            </a:extLst>
          </p:cNvPr>
          <p:cNvPicPr>
            <a:picLocks noChangeAspect="1"/>
          </p:cNvPicPr>
          <p:nvPr userDrawn="1"/>
        </p:nvPicPr>
        <p:blipFill>
          <a:blip r:embed="rId6" cstate="email">
            <a:extLst>
              <a:ext uri="{28A0092B-C50C-407E-A947-70E740481C1C}">
                <a14:useLocalDpi xmlns:a14="http://schemas.microsoft.com/office/drawing/2010/main"/>
              </a:ext>
            </a:extLst>
          </a:blip>
          <a:stretch>
            <a:fillRect/>
          </a:stretch>
        </p:blipFill>
        <p:spPr>
          <a:xfrm>
            <a:off x="7969822" y="4498968"/>
            <a:ext cx="1025498" cy="486162"/>
          </a:xfrm>
          <a:prstGeom prst="rect">
            <a:avLst/>
          </a:prstGeom>
        </p:spPr>
      </p:pic>
      <p:sp>
        <p:nvSpPr>
          <p:cNvPr id="4" name="TextBox 3">
            <a:extLst>
              <a:ext uri="{FF2B5EF4-FFF2-40B4-BE49-F238E27FC236}">
                <a16:creationId xmlns:a16="http://schemas.microsoft.com/office/drawing/2014/main" id="{0970B3B3-BCF9-2F3F-9C9A-91146A23F949}"/>
              </a:ext>
            </a:extLst>
          </p:cNvPr>
          <p:cNvSpPr txBox="1"/>
          <p:nvPr userDrawn="1"/>
        </p:nvSpPr>
        <p:spPr>
          <a:xfrm>
            <a:off x="8149173" y="4892797"/>
            <a:ext cx="666796" cy="184666"/>
          </a:xfrm>
          <a:prstGeom prst="rect">
            <a:avLst/>
          </a:prstGeom>
          <a:noFill/>
        </p:spPr>
        <p:txBody>
          <a:bodyPr wrap="square">
            <a:spAutoFit/>
          </a:bodyPr>
          <a:lstStyle/>
          <a:p>
            <a:pPr algn="ctr"/>
            <a:fld id="{DE87642C-B7C1-4B57-8C95-0170592CB734}" type="slidenum">
              <a:rPr lang="en-US" sz="600" b="0" i="0" smtClean="0">
                <a:solidFill>
                  <a:schemeClr val="tx1">
                    <a:lumMod val="50000"/>
                    <a:lumOff val="50000"/>
                  </a:schemeClr>
                </a:solidFill>
                <a:latin typeface="Arial" panose="020B0604020202020204" pitchFamily="34" charset="0"/>
                <a:ea typeface="Helvetica Neue" panose="02000503000000020004" pitchFamily="2" charset="0"/>
                <a:cs typeface="Arial" panose="020B0604020202020204" pitchFamily="34" charset="0"/>
              </a:rPr>
              <a:pPr algn="ctr"/>
              <a:t>‹#›</a:t>
            </a:fld>
            <a:endParaRPr lang="en-US" sz="600"/>
          </a:p>
        </p:txBody>
      </p:sp>
    </p:spTree>
    <p:extLst>
      <p:ext uri="{BB962C8B-B14F-4D97-AF65-F5344CB8AC3E}">
        <p14:creationId xmlns:p14="http://schemas.microsoft.com/office/powerpoint/2010/main" val="806130759"/>
      </p:ext>
    </p:extLst>
  </p:cSld>
  <p:clrMap bg1="lt1" tx1="dk1" bg2="lt2" tx2="dk2" accent1="accent1" accent2="accent2" accent3="accent3" accent4="accent4" accent5="accent5" accent6="accent6" hlink="hlink" folHlink="folHlink"/>
  <p:sldLayoutIdLst>
    <p:sldLayoutId id="2147483755" r:id="rId1"/>
    <p:sldLayoutId id="2147483757" r:id="rId2"/>
    <p:sldLayoutId id="2147483830" r:id="rId3"/>
    <p:sldLayoutId id="2147483835" r:id="rId4"/>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gradFill flip="none" rotWithShape="1">
          <a:gsLst>
            <a:gs pos="12000">
              <a:schemeClr val="bg1"/>
            </a:gs>
            <a:gs pos="97861">
              <a:schemeClr val="bg1">
                <a:lumMod val="88000"/>
              </a:schemeClr>
            </a:gs>
            <a:gs pos="50000">
              <a:schemeClr val="bg1"/>
            </a:gs>
          </a:gsLst>
          <a:path path="shape">
            <a:fillToRect l="50000" t="50000" r="50000" b="50000"/>
          </a:path>
          <a:tileRect/>
        </a:gradFill>
        <a:effectLst/>
      </p:bgPr>
    </p:bg>
    <p:spTree>
      <p:nvGrpSpPr>
        <p:cNvPr id="1" name=""/>
        <p:cNvGrpSpPr/>
        <p:nvPr/>
      </p:nvGrpSpPr>
      <p:grpSpPr>
        <a:xfrm>
          <a:off x="0" y="0"/>
          <a:ext cx="0" cy="0"/>
          <a:chOff x="0" y="0"/>
          <a:chExt cx="0" cy="0"/>
        </a:xfrm>
      </p:grpSpPr>
      <p:pic>
        <p:nvPicPr>
          <p:cNvPr id="3" name="Picture 2" descr="A picture containing text, sign&#10;&#10;Description automatically generated">
            <a:extLst>
              <a:ext uri="{FF2B5EF4-FFF2-40B4-BE49-F238E27FC236}">
                <a16:creationId xmlns:a16="http://schemas.microsoft.com/office/drawing/2014/main" id="{711C3C64-ABE0-8BAD-88A7-06C05EAA08FE}"/>
              </a:ext>
            </a:extLst>
          </p:cNvPr>
          <p:cNvPicPr>
            <a:picLocks noChangeAspect="1"/>
          </p:cNvPicPr>
          <p:nvPr userDrawn="1"/>
        </p:nvPicPr>
        <p:blipFill>
          <a:blip r:embed="rId7" cstate="email">
            <a:extLst>
              <a:ext uri="{28A0092B-C50C-407E-A947-70E740481C1C}">
                <a14:useLocalDpi xmlns:a14="http://schemas.microsoft.com/office/drawing/2010/main"/>
              </a:ext>
            </a:extLst>
          </a:blip>
          <a:stretch>
            <a:fillRect/>
          </a:stretch>
        </p:blipFill>
        <p:spPr>
          <a:xfrm>
            <a:off x="7969822" y="4498968"/>
            <a:ext cx="1025498" cy="486162"/>
          </a:xfrm>
          <a:prstGeom prst="rect">
            <a:avLst/>
          </a:prstGeom>
        </p:spPr>
      </p:pic>
      <p:sp>
        <p:nvSpPr>
          <p:cNvPr id="4" name="TextBox 3">
            <a:extLst>
              <a:ext uri="{FF2B5EF4-FFF2-40B4-BE49-F238E27FC236}">
                <a16:creationId xmlns:a16="http://schemas.microsoft.com/office/drawing/2014/main" id="{0970B3B3-BCF9-2F3F-9C9A-91146A23F949}"/>
              </a:ext>
            </a:extLst>
          </p:cNvPr>
          <p:cNvSpPr txBox="1"/>
          <p:nvPr userDrawn="1"/>
        </p:nvSpPr>
        <p:spPr>
          <a:xfrm>
            <a:off x="8149173" y="4892797"/>
            <a:ext cx="666796" cy="184666"/>
          </a:xfrm>
          <a:prstGeom prst="rect">
            <a:avLst/>
          </a:prstGeom>
          <a:noFill/>
        </p:spPr>
        <p:txBody>
          <a:bodyPr wrap="square">
            <a:spAutoFit/>
          </a:bodyPr>
          <a:lstStyle/>
          <a:p>
            <a:pPr algn="ctr"/>
            <a:fld id="{DE87642C-B7C1-4B57-8C95-0170592CB734}" type="slidenum">
              <a:rPr lang="en-US" sz="600" b="0" i="0" smtClean="0">
                <a:solidFill>
                  <a:schemeClr val="tx1">
                    <a:lumMod val="50000"/>
                    <a:lumOff val="50000"/>
                  </a:schemeClr>
                </a:solidFill>
                <a:latin typeface="Arial" panose="020B0604020202020204" pitchFamily="34" charset="0"/>
                <a:ea typeface="Helvetica Neue" panose="02000503000000020004" pitchFamily="2" charset="0"/>
                <a:cs typeface="Arial" panose="020B0604020202020204" pitchFamily="34" charset="0"/>
              </a:rPr>
              <a:pPr algn="ctr"/>
              <a:t>‹#›</a:t>
            </a:fld>
            <a:endParaRPr lang="en-US" sz="600"/>
          </a:p>
        </p:txBody>
      </p:sp>
    </p:spTree>
    <p:extLst>
      <p:ext uri="{BB962C8B-B14F-4D97-AF65-F5344CB8AC3E}">
        <p14:creationId xmlns:p14="http://schemas.microsoft.com/office/powerpoint/2010/main" val="61762021"/>
      </p:ext>
    </p:extLst>
  </p:cSld>
  <p:clrMap bg1="lt1" tx1="dk1" bg2="lt2" tx2="dk2" accent1="accent1" accent2="accent2" accent3="accent3" accent4="accent4" accent5="accent5" accent6="accent6" hlink="hlink" folHlink="folHlink"/>
  <p:sldLayoutIdLst>
    <p:sldLayoutId id="2147483863" r:id="rId1"/>
    <p:sldLayoutId id="2147483867" r:id="rId2"/>
    <p:sldLayoutId id="2147483864" r:id="rId3"/>
    <p:sldLayoutId id="2147483865" r:id="rId4"/>
    <p:sldLayoutId id="2147483866" r:id="rId5"/>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gradFill flip="none" rotWithShape="1">
          <a:gsLst>
            <a:gs pos="12000">
              <a:schemeClr val="bg1"/>
            </a:gs>
            <a:gs pos="97861">
              <a:schemeClr val="bg1">
                <a:lumMod val="88000"/>
              </a:schemeClr>
            </a:gs>
            <a:gs pos="50000">
              <a:schemeClr val="bg1"/>
            </a:gs>
          </a:gsLst>
          <a:path path="shape">
            <a:fillToRect l="50000" t="50000" r="50000" b="50000"/>
          </a:path>
          <a:tileRect/>
        </a:gradFill>
        <a:effectLst/>
      </p:bgPr>
    </p:bg>
    <p:spTree>
      <p:nvGrpSpPr>
        <p:cNvPr id="1" name=""/>
        <p:cNvGrpSpPr/>
        <p:nvPr/>
      </p:nvGrpSpPr>
      <p:grpSpPr>
        <a:xfrm>
          <a:off x="0" y="0"/>
          <a:ext cx="0" cy="0"/>
          <a:chOff x="0" y="0"/>
          <a:chExt cx="0" cy="0"/>
        </a:xfrm>
      </p:grpSpPr>
      <p:pic>
        <p:nvPicPr>
          <p:cNvPr id="6" name="Picture 5" descr="A picture containing text, sign&#10;&#10;Description automatically generated">
            <a:extLst>
              <a:ext uri="{FF2B5EF4-FFF2-40B4-BE49-F238E27FC236}">
                <a16:creationId xmlns:a16="http://schemas.microsoft.com/office/drawing/2014/main" id="{2E6A892B-55BD-EC63-68A8-75D8E58C8582}"/>
              </a:ext>
            </a:extLst>
          </p:cNvPr>
          <p:cNvPicPr>
            <a:picLocks noChangeAspect="1"/>
          </p:cNvPicPr>
          <p:nvPr userDrawn="1"/>
        </p:nvPicPr>
        <p:blipFill>
          <a:blip r:embed="rId27" cstate="email">
            <a:extLst>
              <a:ext uri="{28A0092B-C50C-407E-A947-70E740481C1C}">
                <a14:useLocalDpi xmlns:a14="http://schemas.microsoft.com/office/drawing/2010/main"/>
              </a:ext>
            </a:extLst>
          </a:blip>
          <a:stretch>
            <a:fillRect/>
          </a:stretch>
        </p:blipFill>
        <p:spPr>
          <a:xfrm>
            <a:off x="7969822" y="4498968"/>
            <a:ext cx="1025498" cy="486162"/>
          </a:xfrm>
          <a:prstGeom prst="rect">
            <a:avLst/>
          </a:prstGeom>
        </p:spPr>
      </p:pic>
      <p:sp>
        <p:nvSpPr>
          <p:cNvPr id="8" name="TextBox 7">
            <a:extLst>
              <a:ext uri="{FF2B5EF4-FFF2-40B4-BE49-F238E27FC236}">
                <a16:creationId xmlns:a16="http://schemas.microsoft.com/office/drawing/2014/main" id="{BDB9EB8E-E252-3C5E-CFCD-996CE614F5F7}"/>
              </a:ext>
            </a:extLst>
          </p:cNvPr>
          <p:cNvSpPr txBox="1"/>
          <p:nvPr userDrawn="1"/>
        </p:nvSpPr>
        <p:spPr>
          <a:xfrm>
            <a:off x="8149173" y="4892797"/>
            <a:ext cx="666796" cy="184666"/>
          </a:xfrm>
          <a:prstGeom prst="rect">
            <a:avLst/>
          </a:prstGeom>
          <a:noFill/>
        </p:spPr>
        <p:txBody>
          <a:bodyPr wrap="square">
            <a:spAutoFit/>
          </a:bodyPr>
          <a:lstStyle/>
          <a:p>
            <a:pPr algn="ctr"/>
            <a:fld id="{DE87642C-B7C1-4B57-8C95-0170592CB734}" type="slidenum">
              <a:rPr lang="en-US" sz="600" b="0" i="0" smtClean="0">
                <a:solidFill>
                  <a:schemeClr val="tx1">
                    <a:lumMod val="50000"/>
                    <a:lumOff val="50000"/>
                  </a:schemeClr>
                </a:solidFill>
                <a:latin typeface="Arial" panose="020B0604020202020204" pitchFamily="34" charset="0"/>
                <a:ea typeface="Helvetica Neue" panose="02000503000000020004" pitchFamily="2" charset="0"/>
                <a:cs typeface="Arial" panose="020B0604020202020204" pitchFamily="34" charset="0"/>
              </a:rPr>
              <a:pPr algn="ctr"/>
              <a:t>‹#›</a:t>
            </a:fld>
            <a:endParaRPr lang="en-US" sz="600"/>
          </a:p>
        </p:txBody>
      </p:sp>
    </p:spTree>
    <p:extLst>
      <p:ext uri="{BB962C8B-B14F-4D97-AF65-F5344CB8AC3E}">
        <p14:creationId xmlns:p14="http://schemas.microsoft.com/office/powerpoint/2010/main" val="2153816266"/>
      </p:ext>
    </p:extLst>
  </p:cSld>
  <p:clrMap bg1="lt1" tx1="dk1" bg2="lt2" tx2="dk2" accent1="accent1" accent2="accent2" accent3="accent3" accent4="accent4" accent5="accent5" accent6="accent6" hlink="hlink" folHlink="folHlink"/>
  <p:sldLayoutIdLst>
    <p:sldLayoutId id="2147483833" r:id="rId1"/>
    <p:sldLayoutId id="2147483834" r:id="rId2"/>
    <p:sldLayoutId id="2147483857" r:id="rId3"/>
    <p:sldLayoutId id="2147483704" r:id="rId4"/>
    <p:sldLayoutId id="2147483717" r:id="rId5"/>
    <p:sldLayoutId id="2147483869" r:id="rId6"/>
    <p:sldLayoutId id="2147483829" r:id="rId7"/>
    <p:sldLayoutId id="2147483870" r:id="rId8"/>
    <p:sldLayoutId id="2147483789" r:id="rId9"/>
    <p:sldLayoutId id="2147483871" r:id="rId10"/>
    <p:sldLayoutId id="2147483784" r:id="rId11"/>
    <p:sldLayoutId id="2147483872" r:id="rId12"/>
    <p:sldLayoutId id="2147483831" r:id="rId13"/>
    <p:sldLayoutId id="2147483873" r:id="rId14"/>
    <p:sldLayoutId id="2147483853" r:id="rId15"/>
    <p:sldLayoutId id="2147483856" r:id="rId16"/>
    <p:sldLayoutId id="2147483859" r:id="rId17"/>
    <p:sldLayoutId id="2147483868" r:id="rId18"/>
    <p:sldLayoutId id="2147483718" r:id="rId19"/>
    <p:sldLayoutId id="2147483832" r:id="rId20"/>
    <p:sldLayoutId id="2147483785" r:id="rId21"/>
    <p:sldLayoutId id="2147483780" r:id="rId22"/>
    <p:sldLayoutId id="2147483787" r:id="rId23"/>
    <p:sldLayoutId id="2147483790" r:id="rId24"/>
    <p:sldLayoutId id="2147483905" r:id="rId25"/>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gradFill flip="none" rotWithShape="1">
          <a:gsLst>
            <a:gs pos="12000">
              <a:schemeClr val="bg1"/>
            </a:gs>
            <a:gs pos="97861">
              <a:schemeClr val="bg1">
                <a:lumMod val="88000"/>
              </a:schemeClr>
            </a:gs>
            <a:gs pos="50000">
              <a:schemeClr val="bg1"/>
            </a:gs>
          </a:gsLst>
          <a:path path="shape">
            <a:fillToRect l="50000" t="50000" r="50000" b="50000"/>
          </a:path>
          <a:tileRect/>
        </a:grad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BDB9EB8E-E252-3C5E-CFCD-996CE614F5F7}"/>
              </a:ext>
            </a:extLst>
          </p:cNvPr>
          <p:cNvSpPr txBox="1"/>
          <p:nvPr userDrawn="1"/>
        </p:nvSpPr>
        <p:spPr>
          <a:xfrm>
            <a:off x="8149173" y="4892797"/>
            <a:ext cx="666796" cy="184666"/>
          </a:xfrm>
          <a:prstGeom prst="rect">
            <a:avLst/>
          </a:prstGeom>
          <a:noFill/>
        </p:spPr>
        <p:txBody>
          <a:bodyPr wrap="square">
            <a:spAutoFit/>
          </a:bodyPr>
          <a:lstStyle/>
          <a:p>
            <a:pPr algn="ctr"/>
            <a:fld id="{DE87642C-B7C1-4B57-8C95-0170592CB734}" type="slidenum">
              <a:rPr lang="en-US" sz="600" b="0" i="0" smtClean="0">
                <a:solidFill>
                  <a:schemeClr val="tx1">
                    <a:lumMod val="50000"/>
                    <a:lumOff val="50000"/>
                  </a:schemeClr>
                </a:solidFill>
                <a:latin typeface="Arial" panose="020B0604020202020204" pitchFamily="34" charset="0"/>
                <a:ea typeface="Helvetica Neue" panose="02000503000000020004" pitchFamily="2" charset="0"/>
                <a:cs typeface="Arial" panose="020B0604020202020204" pitchFamily="34" charset="0"/>
              </a:rPr>
              <a:pPr algn="ctr"/>
              <a:t>‹#›</a:t>
            </a:fld>
            <a:endParaRPr lang="en-US" sz="600"/>
          </a:p>
        </p:txBody>
      </p:sp>
    </p:spTree>
    <p:extLst>
      <p:ext uri="{BB962C8B-B14F-4D97-AF65-F5344CB8AC3E}">
        <p14:creationId xmlns:p14="http://schemas.microsoft.com/office/powerpoint/2010/main" val="1699959632"/>
      </p:ext>
    </p:extLst>
  </p:cSld>
  <p:clrMap bg1="lt1" tx1="dk1" bg2="lt2" tx2="dk2" accent1="accent1" accent2="accent2" accent3="accent3" accent4="accent4" accent5="accent5" accent6="accent6" hlink="hlink" folHlink="folHlink"/>
  <p:sldLayoutIdLst>
    <p:sldLayoutId id="2147483838" r:id="rId1"/>
    <p:sldLayoutId id="2147483852" r:id="rId2"/>
    <p:sldLayoutId id="2147483858" r:id="rId3"/>
    <p:sldLayoutId id="2147483840" r:id="rId4"/>
    <p:sldLayoutId id="2147483874" r:id="rId5"/>
    <p:sldLayoutId id="2147483875" r:id="rId6"/>
    <p:sldLayoutId id="2147483841" r:id="rId7"/>
    <p:sldLayoutId id="2147483876" r:id="rId8"/>
    <p:sldLayoutId id="2147483842" r:id="rId9"/>
    <p:sldLayoutId id="2147483877" r:id="rId10"/>
    <p:sldLayoutId id="2147483843" r:id="rId11"/>
    <p:sldLayoutId id="2147483878" r:id="rId12"/>
    <p:sldLayoutId id="2147483844" r:id="rId13"/>
    <p:sldLayoutId id="2147483879" r:id="rId14"/>
    <p:sldLayoutId id="2147483845" r:id="rId15"/>
    <p:sldLayoutId id="2147483880" r:id="rId16"/>
    <p:sldLayoutId id="2147483854" r:id="rId17"/>
    <p:sldLayoutId id="2147483881" r:id="rId18"/>
    <p:sldLayoutId id="2147483855" r:id="rId19"/>
    <p:sldLayoutId id="2147483882" r:id="rId20"/>
    <p:sldLayoutId id="2147483846" r:id="rId21"/>
    <p:sldLayoutId id="2147483847" r:id="rId22"/>
    <p:sldLayoutId id="2147483891" r:id="rId23"/>
    <p:sldLayoutId id="2147483904" r:id="rId24"/>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Pr>
        <a:solidFill>
          <a:srgbClr val="A6192E"/>
        </a:solidFill>
        <a:effectLst/>
      </p:bgPr>
    </p:bg>
    <p:spTree>
      <p:nvGrpSpPr>
        <p:cNvPr id="1" name=""/>
        <p:cNvGrpSpPr/>
        <p:nvPr/>
      </p:nvGrpSpPr>
      <p:grpSpPr>
        <a:xfrm>
          <a:off x="0" y="0"/>
          <a:ext cx="0" cy="0"/>
          <a:chOff x="0" y="0"/>
          <a:chExt cx="0" cy="0"/>
        </a:xfrm>
      </p:grpSpPr>
      <p:pic>
        <p:nvPicPr>
          <p:cNvPr id="5" name="Picture 4" descr="Graphical user interface, text&#10;&#10;Description automatically generated">
            <a:extLst>
              <a:ext uri="{FF2B5EF4-FFF2-40B4-BE49-F238E27FC236}">
                <a16:creationId xmlns:a16="http://schemas.microsoft.com/office/drawing/2014/main" id="{3B2F76C5-89BE-5DFD-26E3-870157DCAC26}"/>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2857500" y="1758950"/>
            <a:ext cx="3429000" cy="1625600"/>
          </a:xfrm>
          <a:prstGeom prst="rect">
            <a:avLst/>
          </a:prstGeom>
        </p:spPr>
      </p:pic>
    </p:spTree>
    <p:extLst>
      <p:ext uri="{BB962C8B-B14F-4D97-AF65-F5344CB8AC3E}">
        <p14:creationId xmlns:p14="http://schemas.microsoft.com/office/powerpoint/2010/main" val="515154198"/>
      </p:ext>
    </p:extLst>
  </p:cSld>
  <p:clrMap bg1="lt1" tx1="dk1" bg2="lt2" tx2="dk2" accent1="accent1" accent2="accent2" accent3="accent3" accent4="accent4" accent5="accent5" accent6="accent6" hlink="hlink" folHlink="folHlink"/>
  <p:sldLayoutIdLst>
    <p:sldLayoutId id="2147483747"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1.xml"/></Relationships>
</file>

<file path=ppt/slides/_rels/slide10.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2.xml"/></Relationships>
</file>

<file path=ppt/slides/_rels/slide11.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4.xml"/><Relationship Id="rId1" Type="http://schemas.openxmlformats.org/officeDocument/2006/relationships/slideLayout" Target="../slideLayouts/slideLayout26.xml"/></Relationships>
</file>

<file path=ppt/slides/_rels/slide12.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5.xml"/><Relationship Id="rId1" Type="http://schemas.openxmlformats.org/officeDocument/2006/relationships/slideLayout" Target="../slideLayouts/slideLayout22.xml"/><Relationship Id="rId4" Type="http://schemas.openxmlformats.org/officeDocument/2006/relationships/image" Target="../media/image4.png"/></Relationships>
</file>

<file path=ppt/slides/_rels/slide1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6.xml"/><Relationship Id="rId1" Type="http://schemas.openxmlformats.org/officeDocument/2006/relationships/slideLayout" Target="../slideLayouts/slideLayout55.xml"/><Relationship Id="rId6" Type="http://schemas.openxmlformats.org/officeDocument/2006/relationships/image" Target="../media/image16.jpeg"/><Relationship Id="rId5" Type="http://schemas.openxmlformats.org/officeDocument/2006/relationships/image" Target="../media/image15.jpeg"/><Relationship Id="rId4" Type="http://schemas.openxmlformats.org/officeDocument/2006/relationships/image" Target="../media/image14.jpeg"/></Relationships>
</file>

<file path=ppt/slides/_rels/slide14.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72.xml"/></Relationships>
</file>

<file path=ppt/slides/_rels/slide15.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49.xml"/></Relationships>
</file>

<file path=ppt/slides/_rels/slide16.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15.xml"/></Relationships>
</file>

<file path=ppt/slides/_rels/slide1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0.jpeg"/><Relationship Id="rId1" Type="http://schemas.openxmlformats.org/officeDocument/2006/relationships/slideLayout" Target="../slideLayouts/slideLayout22.xml"/></Relationships>
</file>

<file path=ppt/slides/_rels/slide1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1.jpeg"/><Relationship Id="rId1" Type="http://schemas.openxmlformats.org/officeDocument/2006/relationships/slideLayout" Target="../slideLayouts/slideLayout22.xml"/></Relationships>
</file>

<file path=ppt/slides/_rels/slide19.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7.xml"/><Relationship Id="rId1" Type="http://schemas.openxmlformats.org/officeDocument/2006/relationships/slideLayout" Target="../slideLayouts/slideLayout22.xml"/><Relationship Id="rId4" Type="http://schemas.openxmlformats.org/officeDocument/2006/relationships/image" Target="../media/image4.png"/></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2.xml"/></Relationships>
</file>

<file path=ppt/slides/_rels/slide21.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22.xml"/></Relationships>
</file>

<file path=ppt/slides/_rels/slide2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5.jpeg"/><Relationship Id="rId1" Type="http://schemas.openxmlformats.org/officeDocument/2006/relationships/slideLayout" Target="../slideLayouts/slideLayout22.xml"/></Relationships>
</file>

<file path=ppt/slides/_rels/slide23.xml.rels><?xml version="1.0" encoding="UTF-8" standalone="yes"?>
<Relationships xmlns="http://schemas.openxmlformats.org/package/2006/relationships"><Relationship Id="rId3" Type="http://schemas.openxmlformats.org/officeDocument/2006/relationships/image" Target="https://lh7-us.googleusercontent.com/yWEmGa5h1yIphZnOuwlzRMa6TFNdeX0JKA0lvjpMHpwlMLNl1AcdtUJDbkEvnUwMCNfzHKPeSH31SG3LJ-F_TBn11fMSWlB_F4AZXWu4-vk3zg1BNBLebj-gr-l2RSQ7Z23N7Xdp0dcND0qFSA6pbOg" TargetMode="External"/><Relationship Id="rId2" Type="http://schemas.openxmlformats.org/officeDocument/2006/relationships/image" Target="../media/image26.png"/><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2.xml"/></Relationships>
</file>

<file path=ppt/slides/_rels/slide25.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22.xml"/></Relationships>
</file>

<file path=ppt/slides/_rels/slide26.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2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2.xml"/></Relationships>
</file>

<file path=ppt/slides/_rels/slide2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0.jpeg"/><Relationship Id="rId1" Type="http://schemas.openxmlformats.org/officeDocument/2006/relationships/slideLayout" Target="../slideLayouts/slideLayout22.xml"/></Relationships>
</file>

<file path=ppt/slides/_rels/slide29.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9.xml"/><Relationship Id="rId1" Type="http://schemas.openxmlformats.org/officeDocument/2006/relationships/slideLayout" Target="../slideLayouts/slideLayout22.xml"/><Relationship Id="rId5" Type="http://schemas.openxmlformats.org/officeDocument/2006/relationships/image" Target="../media/image4.png"/><Relationship Id="rId4" Type="http://schemas.openxmlformats.org/officeDocument/2006/relationships/image" Target="../media/image31.png"/></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slideLayout" Target="../slideLayouts/slideLayout13.xml"/><Relationship Id="rId1" Type="http://schemas.openxmlformats.org/officeDocument/2006/relationships/video" Target="https://www.youtube.com/embed/hatlalhmwHQ?feature=oembed" TargetMode="External"/><Relationship Id="rId4" Type="http://schemas.openxmlformats.org/officeDocument/2006/relationships/image" Target="../media/image5.jpeg"/></Relationships>
</file>

<file path=ppt/slides/_rels/slide30.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10.xml"/><Relationship Id="rId1" Type="http://schemas.openxmlformats.org/officeDocument/2006/relationships/slideLayout" Target="../slideLayouts/slideLayout22.xml"/></Relationships>
</file>

<file path=ppt/slides/_rels/slide31.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11.xml"/><Relationship Id="rId1" Type="http://schemas.openxmlformats.org/officeDocument/2006/relationships/slideLayout" Target="../slideLayouts/slideLayout22.xml"/></Relationships>
</file>

<file path=ppt/slides/_rels/slide3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2.xml"/><Relationship Id="rId1" Type="http://schemas.openxmlformats.org/officeDocument/2006/relationships/slideLayout" Target="../slideLayouts/slideLayout22.xml"/><Relationship Id="rId4" Type="http://schemas.openxmlformats.org/officeDocument/2006/relationships/image" Target="../media/image34.png"/></Relationships>
</file>

<file path=ppt/slides/_rels/slide33.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13.xml"/><Relationship Id="rId1" Type="http://schemas.openxmlformats.org/officeDocument/2006/relationships/slideLayout" Target="../slideLayouts/slideLayout22.xml"/></Relationships>
</file>

<file path=ppt/slides/_rels/slide34.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14.xml"/><Relationship Id="rId1" Type="http://schemas.openxmlformats.org/officeDocument/2006/relationships/slideLayout" Target="../slideLayouts/slideLayout22.xml"/></Relationships>
</file>

<file path=ppt/slides/_rels/slide35.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15.xml"/><Relationship Id="rId1" Type="http://schemas.openxmlformats.org/officeDocument/2006/relationships/slideLayout" Target="../slideLayouts/slideLayout22.xml"/></Relationships>
</file>

<file path=ppt/slides/_rels/slide36.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notesSlide" Target="../notesSlides/notesSlide16.xml"/><Relationship Id="rId1" Type="http://schemas.openxmlformats.org/officeDocument/2006/relationships/slideLayout" Target="../slideLayouts/slideLayout22.xml"/></Relationships>
</file>

<file path=ppt/slides/_rels/slide37.xml.rels><?xml version="1.0" encoding="UTF-8" standalone="yes"?>
<Relationships xmlns="http://schemas.openxmlformats.org/package/2006/relationships"><Relationship Id="rId2" Type="http://schemas.openxmlformats.org/officeDocument/2006/relationships/image" Target="../media/image39.jpeg"/><Relationship Id="rId1" Type="http://schemas.openxmlformats.org/officeDocument/2006/relationships/slideLayout" Target="../slideLayouts/slideLayout22.xml"/></Relationships>
</file>

<file path=ppt/slides/_rels/slide38.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image" Target="../media/image40.jpeg"/><Relationship Id="rId1" Type="http://schemas.openxmlformats.org/officeDocument/2006/relationships/slideLayout" Target="../slideLayouts/slideLayout22.xml"/><Relationship Id="rId5" Type="http://schemas.openxmlformats.org/officeDocument/2006/relationships/image" Target="../media/image4.png"/><Relationship Id="rId4" Type="http://schemas.openxmlformats.org/officeDocument/2006/relationships/image" Target="../media/image42.jpeg"/></Relationships>
</file>

<file path=ppt/slides/_rels/slide39.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3.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39.xml"/></Relationships>
</file>

<file path=ppt/slides/_rels/slide4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44.jpeg"/><Relationship Id="rId1" Type="http://schemas.openxmlformats.org/officeDocument/2006/relationships/slideLayout" Target="../slideLayouts/slideLayout2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39.xml"/></Relationships>
</file>

<file path=ppt/slides/_rels/slide43.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49.xml"/></Relationships>
</file>

<file path=ppt/slides/_rels/slide44.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2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39.xml"/></Relationships>
</file>

<file path=ppt/slides/_rels/slide46.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15.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39.xml"/></Relationships>
</file>

<file path=ppt/slides/_rels/slide48.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48.xml"/></Relationships>
</file>

<file path=ppt/slides/_rels/slide49.xml.rels><?xml version="1.0" encoding="UTF-8" standalone="yes"?>
<Relationships xmlns="http://schemas.openxmlformats.org/package/2006/relationships"><Relationship Id="rId2" Type="http://schemas.openxmlformats.org/officeDocument/2006/relationships/image" Target="../media/image46.png"/><Relationship Id="rId1" Type="http://schemas.openxmlformats.org/officeDocument/2006/relationships/slideLayout" Target="../slideLayouts/slideLayout2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9.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73.xml"/></Relationships>
</file>

<file path=ppt/slides/_rels/slide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2.xml"/><Relationship Id="rId1" Type="http://schemas.openxmlformats.org/officeDocument/2006/relationships/slideLayout" Target="../slideLayouts/slideLayout19.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20.xml"/></Relationships>
</file>

<file path=ppt/slides/_rels/slide8.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0.xml"/></Relationships>
</file>

<file path=ppt/slides/_rels/slide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9.jpeg"/><Relationship Id="rId1" Type="http://schemas.openxmlformats.org/officeDocument/2006/relationships/slideLayout" Target="../slideLayouts/slideLayout2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2"/>
          <p:cNvSpPr/>
          <p:nvPr/>
        </p:nvSpPr>
        <p:spPr>
          <a:xfrm>
            <a:off x="4387549" y="543198"/>
            <a:ext cx="4872588" cy="2474119"/>
          </a:xfrm>
          <a:prstGeom prst="rect">
            <a:avLst/>
          </a:prstGeom>
          <a:noFill/>
          <a:ln/>
        </p:spPr>
        <p:txBody>
          <a:bodyPr wrap="square" rtlCol="0" anchor="t"/>
          <a:lstStyle/>
          <a:p>
            <a:pPr algn="ctr">
              <a:lnSpc>
                <a:spcPts val="4871"/>
              </a:lnSpc>
            </a:pPr>
            <a:endParaRPr lang="en-US" sz="3600"/>
          </a:p>
        </p:txBody>
      </p:sp>
      <p:sp>
        <p:nvSpPr>
          <p:cNvPr id="14" name="Text Placeholder 13">
            <a:extLst>
              <a:ext uri="{FF2B5EF4-FFF2-40B4-BE49-F238E27FC236}">
                <a16:creationId xmlns:a16="http://schemas.microsoft.com/office/drawing/2014/main" id="{8314C962-0576-5F24-310D-DF0F09D09E5F}"/>
              </a:ext>
            </a:extLst>
          </p:cNvPr>
          <p:cNvSpPr>
            <a:spLocks noGrp="1"/>
          </p:cNvSpPr>
          <p:nvPr>
            <p:ph type="body" sz="quarter" idx="10"/>
          </p:nvPr>
        </p:nvSpPr>
        <p:spPr>
          <a:xfrm>
            <a:off x="5018889" y="2571750"/>
            <a:ext cx="4125111" cy="1235261"/>
          </a:xfrm>
        </p:spPr>
        <p:txBody>
          <a:bodyPr/>
          <a:lstStyle/>
          <a:p>
            <a:r>
              <a:rPr lang="en-US" sz="3200" b="1" kern="0" spc="-117">
                <a:solidFill>
                  <a:srgbClr val="000000"/>
                </a:solidFill>
                <a:latin typeface="Inter" pitchFamily="34" charset="0"/>
                <a:ea typeface="Inter" pitchFamily="34" charset="-122"/>
                <a:cs typeface="Inter" pitchFamily="34" charset="-120"/>
              </a:rPr>
              <a:t>Introduction to Quality Improvement Training for CHWs</a:t>
            </a:r>
            <a:endParaRPr lang="en-US" sz="3200"/>
          </a:p>
          <a:p>
            <a:endParaRPr lang="en-US"/>
          </a:p>
        </p:txBody>
      </p:sp>
      <p:sp>
        <p:nvSpPr>
          <p:cNvPr id="15" name="Text Placeholder 14">
            <a:extLst>
              <a:ext uri="{FF2B5EF4-FFF2-40B4-BE49-F238E27FC236}">
                <a16:creationId xmlns:a16="http://schemas.microsoft.com/office/drawing/2014/main" id="{F5FB5E5C-3A63-EB9B-0DF1-5EC3EDB45173}"/>
              </a:ext>
            </a:extLst>
          </p:cNvPr>
          <p:cNvSpPr>
            <a:spLocks noGrp="1"/>
          </p:cNvSpPr>
          <p:nvPr>
            <p:ph type="body" sz="quarter" idx="22"/>
          </p:nvPr>
        </p:nvSpPr>
        <p:spPr>
          <a:xfrm>
            <a:off x="5167166" y="4091451"/>
            <a:ext cx="3128073" cy="289823"/>
          </a:xfrm>
        </p:spPr>
        <p:txBody>
          <a:bodyPr/>
          <a:lstStyle/>
          <a:p>
            <a:r>
              <a:rPr lang="en-US" sz="1000"/>
              <a:t>Module 1 </a:t>
            </a:r>
          </a:p>
          <a:p>
            <a:r>
              <a:rPr lang="en-US" sz="1000"/>
              <a:t>Prepared by Lyndee Knox and America </a:t>
            </a:r>
            <a:r>
              <a:rPr lang="en-US" sz="1000" err="1"/>
              <a:t>Bracho</a:t>
            </a:r>
            <a:endParaRPr lang="en-US" sz="100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2" name="Rectangle 11">
            <a:extLst>
              <a:ext uri="{FF2B5EF4-FFF2-40B4-BE49-F238E27FC236}">
                <a16:creationId xmlns:a16="http://schemas.microsoft.com/office/drawing/2014/main" id="{04812C46-200A-4DEB-A05E-3ED6C68C23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286" y="0"/>
            <a:ext cx="9141714" cy="51435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descr="A person sitting in a chair talking to a person&#10;&#10;Description automatically generated">
            <a:extLst>
              <a:ext uri="{FF2B5EF4-FFF2-40B4-BE49-F238E27FC236}">
                <a16:creationId xmlns:a16="http://schemas.microsoft.com/office/drawing/2014/main" id="{63C2BD72-AE34-D83A-0E38-2027EBF21EE8}"/>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2022595" y="0"/>
            <a:ext cx="7252231" cy="5143494"/>
          </a:xfrm>
          <a:prstGeom prst="rect">
            <a:avLst/>
          </a:prstGeom>
        </p:spPr>
      </p:pic>
      <p:sp>
        <p:nvSpPr>
          <p:cNvPr id="14" name="Rectangle 13">
            <a:extLst>
              <a:ext uri="{FF2B5EF4-FFF2-40B4-BE49-F238E27FC236}">
                <a16:creationId xmlns:a16="http://schemas.microsoft.com/office/drawing/2014/main" id="{D1EA859B-E555-4109-94F3-6700E046E0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5542696" cy="5143500"/>
          </a:xfrm>
          <a:prstGeom prst="rect">
            <a:avLst/>
          </a:prstGeom>
          <a:gradFill>
            <a:gsLst>
              <a:gs pos="48000">
                <a:schemeClr val="bg1"/>
              </a:gs>
              <a:gs pos="35000">
                <a:schemeClr val="bg1">
                  <a:alpha val="77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a:extLst>
              <a:ext uri="{FF2B5EF4-FFF2-40B4-BE49-F238E27FC236}">
                <a16:creationId xmlns:a16="http://schemas.microsoft.com/office/drawing/2014/main" id="{3F4C9D4A-86AB-B286-0EA1-2FCBAFD9AE9F}"/>
              </a:ext>
            </a:extLst>
          </p:cNvPr>
          <p:cNvSpPr txBox="1"/>
          <p:nvPr/>
        </p:nvSpPr>
        <p:spPr>
          <a:xfrm>
            <a:off x="323850" y="302198"/>
            <a:ext cx="2866641" cy="1424934"/>
          </a:xfrm>
          <a:prstGeom prst="rect">
            <a:avLst/>
          </a:prstGeom>
        </p:spPr>
        <p:txBody>
          <a:bodyPr vert="horz" lIns="91440" tIns="45720" rIns="91440" bIns="45720" rtlCol="0" anchor="ctr">
            <a:normAutofit/>
          </a:bodyPr>
          <a:lstStyle/>
          <a:p>
            <a:pPr defTabSz="914400">
              <a:lnSpc>
                <a:spcPct val="90000"/>
              </a:lnSpc>
              <a:spcBef>
                <a:spcPct val="0"/>
              </a:spcBef>
              <a:spcAft>
                <a:spcPts val="375"/>
              </a:spcAft>
            </a:pPr>
            <a:r>
              <a:rPr lang="en-US" sz="1900" b="1">
                <a:latin typeface="+mj-lt"/>
                <a:ea typeface="+mj-ea"/>
                <a:cs typeface="+mj-cs"/>
              </a:rPr>
              <a:t>CHWs Are Powerful QI Partners Or The Primary Care Practices Where They Work</a:t>
            </a:r>
          </a:p>
        </p:txBody>
      </p:sp>
      <p:sp>
        <p:nvSpPr>
          <p:cNvPr id="3" name="TextBox 2">
            <a:extLst>
              <a:ext uri="{FF2B5EF4-FFF2-40B4-BE49-F238E27FC236}">
                <a16:creationId xmlns:a16="http://schemas.microsoft.com/office/drawing/2014/main" id="{82BAEC51-664A-4050-905E-5BCA9F0552AC}"/>
              </a:ext>
            </a:extLst>
          </p:cNvPr>
          <p:cNvSpPr txBox="1"/>
          <p:nvPr/>
        </p:nvSpPr>
        <p:spPr>
          <a:xfrm>
            <a:off x="323850" y="1818563"/>
            <a:ext cx="2866641" cy="2807071"/>
          </a:xfrm>
          <a:prstGeom prst="rect">
            <a:avLst/>
          </a:prstGeom>
        </p:spPr>
        <p:txBody>
          <a:bodyPr vert="horz" lIns="91440" tIns="45720" rIns="91440" bIns="45720" rtlCol="0">
            <a:normAutofit/>
          </a:bodyPr>
          <a:lstStyle/>
          <a:p>
            <a:pPr defTabSz="914400">
              <a:lnSpc>
                <a:spcPct val="90000"/>
              </a:lnSpc>
              <a:spcAft>
                <a:spcPts val="375"/>
              </a:spcAft>
            </a:pPr>
            <a:r>
              <a:rPr lang="en-US" sz="1400"/>
              <a:t>They can share stories they hear from patients that clinicians and staff </a:t>
            </a:r>
            <a:r>
              <a:rPr lang="en-US" sz="1400" u="sng"/>
              <a:t>may not hear</a:t>
            </a:r>
            <a:br>
              <a:rPr lang="en-US" sz="1400"/>
            </a:br>
            <a:endParaRPr lang="en-US" sz="1400"/>
          </a:p>
          <a:p>
            <a:pPr defTabSz="914400">
              <a:lnSpc>
                <a:spcPct val="90000"/>
              </a:lnSpc>
              <a:spcAft>
                <a:spcPts val="375"/>
              </a:spcAft>
            </a:pPr>
            <a:r>
              <a:rPr lang="en-US" sz="1400"/>
              <a:t>They can share their own lived experiences as a patient managing their health</a:t>
            </a:r>
            <a:br>
              <a:rPr lang="en-US" sz="1400"/>
            </a:br>
            <a:endParaRPr lang="en-US" sz="1400"/>
          </a:p>
          <a:p>
            <a:pPr defTabSz="914400">
              <a:lnSpc>
                <a:spcPct val="90000"/>
              </a:lnSpc>
              <a:spcAft>
                <a:spcPts val="375"/>
              </a:spcAft>
            </a:pPr>
            <a:r>
              <a:rPr lang="en-US" sz="1400"/>
              <a:t>They can share their expertise and knowledge of the community around the practice</a:t>
            </a:r>
          </a:p>
        </p:txBody>
      </p:sp>
    </p:spTree>
    <p:extLst>
      <p:ext uri="{BB962C8B-B14F-4D97-AF65-F5344CB8AC3E}">
        <p14:creationId xmlns:p14="http://schemas.microsoft.com/office/powerpoint/2010/main" val="90490715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2"/>
          <p:cNvSpPr/>
          <p:nvPr/>
        </p:nvSpPr>
        <p:spPr>
          <a:xfrm>
            <a:off x="498017" y="617639"/>
            <a:ext cx="7684394" cy="515466"/>
          </a:xfrm>
          <a:prstGeom prst="rect">
            <a:avLst/>
          </a:prstGeom>
          <a:noFill/>
          <a:ln/>
        </p:spPr>
        <p:txBody>
          <a:bodyPr wrap="none" rtlCol="0" anchor="t"/>
          <a:lstStyle/>
          <a:p>
            <a:pPr>
              <a:lnSpc>
                <a:spcPts val="4059"/>
              </a:lnSpc>
            </a:pPr>
            <a:r>
              <a:rPr lang="en-US" sz="3247" b="1" kern="0" spc="-98">
                <a:solidFill>
                  <a:srgbClr val="000000"/>
                </a:solidFill>
                <a:latin typeface="Inter" pitchFamily="34" charset="0"/>
                <a:ea typeface="Inter" pitchFamily="34" charset="-122"/>
                <a:cs typeface="Inter" pitchFamily="34" charset="-120"/>
              </a:rPr>
              <a:t>Good &amp; Poor Quality In A Primary Care Clinic</a:t>
            </a:r>
            <a:endParaRPr lang="en-US" sz="3247"/>
          </a:p>
        </p:txBody>
      </p:sp>
      <p:sp>
        <p:nvSpPr>
          <p:cNvPr id="5" name="Text 3"/>
          <p:cNvSpPr/>
          <p:nvPr/>
        </p:nvSpPr>
        <p:spPr>
          <a:xfrm>
            <a:off x="498017" y="1290668"/>
            <a:ext cx="1723653" cy="257696"/>
          </a:xfrm>
          <a:prstGeom prst="rect">
            <a:avLst/>
          </a:prstGeom>
          <a:noFill/>
          <a:ln/>
        </p:spPr>
        <p:txBody>
          <a:bodyPr wrap="none" rtlCol="0" anchor="t"/>
          <a:lstStyle/>
          <a:p>
            <a:pPr>
              <a:lnSpc>
                <a:spcPts val="2029"/>
              </a:lnSpc>
            </a:pPr>
            <a:r>
              <a:rPr lang="en-US" sz="1624" b="1" kern="0" spc="-49">
                <a:solidFill>
                  <a:srgbClr val="000000"/>
                </a:solidFill>
                <a:latin typeface="Inter" pitchFamily="34" charset="0"/>
                <a:ea typeface="Inter" pitchFamily="34" charset="-122"/>
                <a:cs typeface="Inter" pitchFamily="34" charset="-120"/>
              </a:rPr>
              <a:t>Good Quality Care</a:t>
            </a:r>
            <a:endParaRPr lang="en-US" sz="1624"/>
          </a:p>
        </p:txBody>
      </p:sp>
      <p:sp>
        <p:nvSpPr>
          <p:cNvPr id="6" name="Text 4"/>
          <p:cNvSpPr/>
          <p:nvPr/>
        </p:nvSpPr>
        <p:spPr>
          <a:xfrm>
            <a:off x="485382" y="1714299"/>
            <a:ext cx="2367037" cy="1319733"/>
          </a:xfrm>
          <a:prstGeom prst="rect">
            <a:avLst/>
          </a:prstGeom>
          <a:noFill/>
          <a:ln/>
        </p:spPr>
        <p:txBody>
          <a:bodyPr wrap="square" rtlCol="0" anchor="t"/>
          <a:lstStyle/>
          <a:p>
            <a:pPr>
              <a:lnSpc>
                <a:spcPts val="2078"/>
              </a:lnSpc>
            </a:pPr>
            <a:r>
              <a:rPr lang="en-US" sz="1299" kern="0" spc="-26">
                <a:solidFill>
                  <a:srgbClr val="272525"/>
                </a:solidFill>
                <a:latin typeface="Inter" pitchFamily="34" charset="0"/>
                <a:ea typeface="Inter" pitchFamily="34" charset="-122"/>
                <a:cs typeface="Inter" pitchFamily="34" charset="-120"/>
              </a:rPr>
              <a:t>John has type 2 diabetes and goes to Clinica Familiar for his health care. </a:t>
            </a:r>
          </a:p>
          <a:p>
            <a:pPr>
              <a:lnSpc>
                <a:spcPts val="2078"/>
              </a:lnSpc>
            </a:pPr>
            <a:endParaRPr lang="en-US" sz="1299" kern="0" spc="-26">
              <a:solidFill>
                <a:srgbClr val="272525"/>
              </a:solidFill>
              <a:latin typeface="Inter" pitchFamily="34" charset="0"/>
              <a:ea typeface="Inter" pitchFamily="34" charset="-122"/>
              <a:cs typeface="Inter" pitchFamily="34" charset="-120"/>
            </a:endParaRPr>
          </a:p>
          <a:p>
            <a:pPr>
              <a:lnSpc>
                <a:spcPts val="2078"/>
              </a:lnSpc>
            </a:pPr>
            <a:r>
              <a:rPr lang="en-US" sz="1299" kern="0" spc="-26">
                <a:solidFill>
                  <a:srgbClr val="272525"/>
                </a:solidFill>
                <a:latin typeface="Inter" pitchFamily="34" charset="0"/>
                <a:ea typeface="Inter" pitchFamily="34" charset="-122"/>
                <a:cs typeface="Inter" pitchFamily="34" charset="-120"/>
              </a:rPr>
              <a:t>He says he gets “good quality” care there.” </a:t>
            </a:r>
            <a:endParaRPr lang="en-US" sz="1299"/>
          </a:p>
        </p:txBody>
      </p:sp>
      <p:sp>
        <p:nvSpPr>
          <p:cNvPr id="7" name="Text 5"/>
          <p:cNvSpPr/>
          <p:nvPr/>
        </p:nvSpPr>
        <p:spPr>
          <a:xfrm>
            <a:off x="485381" y="3615226"/>
            <a:ext cx="2367037" cy="1319733"/>
          </a:xfrm>
          <a:prstGeom prst="rect">
            <a:avLst/>
          </a:prstGeom>
          <a:noFill/>
          <a:ln/>
        </p:spPr>
        <p:txBody>
          <a:bodyPr wrap="square" rtlCol="0" anchor="t"/>
          <a:lstStyle/>
          <a:p>
            <a:pPr>
              <a:lnSpc>
                <a:spcPts val="2078"/>
              </a:lnSpc>
            </a:pPr>
            <a:r>
              <a:rPr lang="en-US" sz="1299" b="1" i="1" kern="0" spc="-26">
                <a:solidFill>
                  <a:srgbClr val="272525"/>
                </a:solidFill>
                <a:latin typeface="Inter" pitchFamily="34" charset="0"/>
                <a:ea typeface="Inter" pitchFamily="34" charset="-122"/>
                <a:cs typeface="Inter" pitchFamily="34" charset="-120"/>
              </a:rPr>
              <a:t>What does John mean when he says he gets “good quality” care at his clinic? </a:t>
            </a:r>
            <a:r>
              <a:rPr lang="en-US" sz="1299" kern="0" spc="-26">
                <a:solidFill>
                  <a:srgbClr val="272525"/>
                </a:solidFill>
                <a:latin typeface="Inter" pitchFamily="34" charset="0"/>
                <a:ea typeface="Inter" pitchFamily="34" charset="-122"/>
                <a:cs typeface="Inter" pitchFamily="34" charset="-120"/>
              </a:rPr>
              <a:t>
</a:t>
            </a:r>
            <a:endParaRPr lang="en-US" sz="1299"/>
          </a:p>
        </p:txBody>
      </p:sp>
      <p:sp>
        <p:nvSpPr>
          <p:cNvPr id="9" name="Text 6"/>
          <p:cNvSpPr/>
          <p:nvPr/>
        </p:nvSpPr>
        <p:spPr>
          <a:xfrm>
            <a:off x="6530195" y="1290668"/>
            <a:ext cx="1652216" cy="257696"/>
          </a:xfrm>
          <a:prstGeom prst="rect">
            <a:avLst/>
          </a:prstGeom>
          <a:noFill/>
          <a:ln/>
        </p:spPr>
        <p:txBody>
          <a:bodyPr wrap="none" rtlCol="0" anchor="t"/>
          <a:lstStyle/>
          <a:p>
            <a:pPr>
              <a:lnSpc>
                <a:spcPts val="2029"/>
              </a:lnSpc>
            </a:pPr>
            <a:r>
              <a:rPr lang="en-US" sz="1624" b="1" kern="0" spc="-49">
                <a:solidFill>
                  <a:srgbClr val="000000"/>
                </a:solidFill>
                <a:latin typeface="Inter" pitchFamily="34" charset="0"/>
                <a:ea typeface="Inter" pitchFamily="34" charset="-122"/>
                <a:cs typeface="Inter" pitchFamily="34" charset="-120"/>
              </a:rPr>
              <a:t>Poor Quality Care</a:t>
            </a:r>
            <a:endParaRPr lang="en-US" sz="1624"/>
          </a:p>
        </p:txBody>
      </p:sp>
      <p:sp>
        <p:nvSpPr>
          <p:cNvPr id="10" name="Text 7"/>
          <p:cNvSpPr/>
          <p:nvPr/>
        </p:nvSpPr>
        <p:spPr>
          <a:xfrm>
            <a:off x="6288186" y="1714299"/>
            <a:ext cx="2367037" cy="2111574"/>
          </a:xfrm>
          <a:prstGeom prst="rect">
            <a:avLst/>
          </a:prstGeom>
          <a:noFill/>
          <a:ln/>
        </p:spPr>
        <p:txBody>
          <a:bodyPr wrap="square" rtlCol="0" anchor="t"/>
          <a:lstStyle/>
          <a:p>
            <a:pPr>
              <a:lnSpc>
                <a:spcPts val="2078"/>
              </a:lnSpc>
            </a:pPr>
            <a:r>
              <a:rPr lang="en-US" sz="1299" kern="0" spc="-26">
                <a:solidFill>
                  <a:srgbClr val="272525"/>
                </a:solidFill>
                <a:latin typeface="Inter" pitchFamily="34" charset="0"/>
                <a:ea typeface="Inter" pitchFamily="34" charset="-122"/>
                <a:cs typeface="Inter" pitchFamily="34" charset="-120"/>
              </a:rPr>
              <a:t>Last year, John moved to a new city and started going to a new clinic to take care of his diabetes.</a:t>
            </a:r>
          </a:p>
          <a:p>
            <a:pPr>
              <a:lnSpc>
                <a:spcPts val="2078"/>
              </a:lnSpc>
            </a:pPr>
            <a:endParaRPr lang="en-US" sz="1299" kern="0" spc="-26">
              <a:solidFill>
                <a:srgbClr val="272525"/>
              </a:solidFill>
              <a:latin typeface="Inter" pitchFamily="34" charset="0"/>
              <a:ea typeface="Inter" pitchFamily="34" charset="-122"/>
              <a:cs typeface="Inter" pitchFamily="34" charset="-120"/>
            </a:endParaRPr>
          </a:p>
          <a:p>
            <a:pPr>
              <a:lnSpc>
                <a:spcPts val="2078"/>
              </a:lnSpc>
            </a:pPr>
            <a:r>
              <a:rPr lang="en-US" sz="1299" kern="0" spc="-26">
                <a:solidFill>
                  <a:srgbClr val="272525"/>
                </a:solidFill>
                <a:latin typeface="Inter" pitchFamily="34" charset="0"/>
                <a:ea typeface="Inter" pitchFamily="34" charset="-122"/>
                <a:cs typeface="Inter" pitchFamily="34" charset="-120"/>
              </a:rPr>
              <a:t>He says the clinic ”was not good quality.” </a:t>
            </a:r>
            <a:endParaRPr lang="en-US" sz="1299"/>
          </a:p>
        </p:txBody>
      </p:sp>
      <p:sp>
        <p:nvSpPr>
          <p:cNvPr id="11" name="Text 8"/>
          <p:cNvSpPr/>
          <p:nvPr/>
        </p:nvSpPr>
        <p:spPr>
          <a:xfrm>
            <a:off x="6223803" y="3693899"/>
            <a:ext cx="2367037" cy="263947"/>
          </a:xfrm>
          <a:prstGeom prst="rect">
            <a:avLst/>
          </a:prstGeom>
          <a:noFill/>
          <a:ln/>
        </p:spPr>
        <p:txBody>
          <a:bodyPr wrap="none" rtlCol="0" anchor="t"/>
          <a:lstStyle/>
          <a:p>
            <a:pPr>
              <a:lnSpc>
                <a:spcPts val="2078"/>
              </a:lnSpc>
            </a:pPr>
            <a:r>
              <a:rPr lang="en-US" sz="1299" b="1" i="1" kern="0" spc="-26">
                <a:solidFill>
                  <a:srgbClr val="272525"/>
                </a:solidFill>
                <a:latin typeface="Inter" pitchFamily="34" charset="0"/>
                <a:ea typeface="Inter" pitchFamily="34" charset="-122"/>
                <a:cs typeface="Inter" pitchFamily="34" charset="-120"/>
              </a:rPr>
              <a:t>What does he mean the clinic </a:t>
            </a:r>
          </a:p>
          <a:p>
            <a:pPr>
              <a:lnSpc>
                <a:spcPts val="2078"/>
              </a:lnSpc>
            </a:pPr>
            <a:r>
              <a:rPr lang="en-US" sz="1299" b="1" i="1" kern="0" spc="-26">
                <a:solidFill>
                  <a:srgbClr val="272525"/>
                </a:solidFill>
                <a:latin typeface="Inter" pitchFamily="34" charset="0"/>
                <a:ea typeface="Inter" pitchFamily="34" charset="-122"/>
                <a:cs typeface="Inter" pitchFamily="34" charset="-120"/>
              </a:rPr>
              <a:t>“was not good quality?”</a:t>
            </a:r>
            <a:endParaRPr lang="en-US" sz="1299"/>
          </a:p>
        </p:txBody>
      </p:sp>
      <p:pic>
        <p:nvPicPr>
          <p:cNvPr id="14" name="Picture 13" descr="A group of people sitting around a table&#10;&#10;Description automatically generated">
            <a:extLst>
              <a:ext uri="{FF2B5EF4-FFF2-40B4-BE49-F238E27FC236}">
                <a16:creationId xmlns:a16="http://schemas.microsoft.com/office/drawing/2014/main" id="{E770F320-EE47-FDEC-D876-778606A5395A}"/>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030140" y="1714299"/>
            <a:ext cx="3083719" cy="2055813"/>
          </a:xfrm>
          <a:prstGeom prst="rect">
            <a:avLst/>
          </a:prstGeom>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2" name="Rectangle 21">
            <a:extLst>
              <a:ext uri="{FF2B5EF4-FFF2-40B4-BE49-F238E27FC236}">
                <a16:creationId xmlns:a16="http://schemas.microsoft.com/office/drawing/2014/main" id="{04812C46-200A-4DEB-A05E-3ED6C68C23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286" y="0"/>
            <a:ext cx="9141714" cy="51435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descr="A person and person sitting on a couch talking&#10;&#10;Description automatically generated">
            <a:extLst>
              <a:ext uri="{FF2B5EF4-FFF2-40B4-BE49-F238E27FC236}">
                <a16:creationId xmlns:a16="http://schemas.microsoft.com/office/drawing/2014/main" id="{4C8B6619-184A-A9DA-02AF-A9FF1D8BFE3F}"/>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1891767" y="6"/>
            <a:ext cx="7252231" cy="5143494"/>
          </a:xfrm>
          <a:prstGeom prst="rect">
            <a:avLst/>
          </a:prstGeom>
        </p:spPr>
      </p:pic>
      <p:sp>
        <p:nvSpPr>
          <p:cNvPr id="24" name="Rectangle 23">
            <a:extLst>
              <a:ext uri="{FF2B5EF4-FFF2-40B4-BE49-F238E27FC236}">
                <a16:creationId xmlns:a16="http://schemas.microsoft.com/office/drawing/2014/main" id="{D1EA859B-E555-4109-94F3-6700E046E0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5542696" cy="5143500"/>
          </a:xfrm>
          <a:prstGeom prst="rect">
            <a:avLst/>
          </a:prstGeom>
          <a:gradFill>
            <a:gsLst>
              <a:gs pos="48000">
                <a:schemeClr val="bg1"/>
              </a:gs>
              <a:gs pos="35000">
                <a:schemeClr val="bg1">
                  <a:alpha val="77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 2"/>
          <p:cNvSpPr/>
          <p:nvPr/>
        </p:nvSpPr>
        <p:spPr>
          <a:xfrm>
            <a:off x="314326" y="273843"/>
            <a:ext cx="3180966" cy="1424934"/>
          </a:xfrm>
          <a:prstGeom prst="rect">
            <a:avLst/>
          </a:prstGeom>
        </p:spPr>
        <p:txBody>
          <a:bodyPr vert="horz" lIns="91440" tIns="45720" rIns="91440" bIns="45720" rtlCol="0" anchor="ctr">
            <a:normAutofit/>
          </a:bodyPr>
          <a:lstStyle/>
          <a:p>
            <a:pPr defTabSz="914400">
              <a:lnSpc>
                <a:spcPct val="90000"/>
              </a:lnSpc>
              <a:spcBef>
                <a:spcPct val="0"/>
              </a:spcBef>
              <a:spcAft>
                <a:spcPts val="375"/>
              </a:spcAft>
            </a:pPr>
            <a:r>
              <a:rPr lang="en-US" sz="3000" b="1" spc="-98">
                <a:latin typeface="+mj-lt"/>
                <a:ea typeface="+mj-ea"/>
                <a:cs typeface="+mj-cs"/>
              </a:rPr>
              <a:t>What Is Quality Improvement Or QI?</a:t>
            </a:r>
            <a:endParaRPr lang="en-US" sz="3000">
              <a:latin typeface="+mj-lt"/>
              <a:ea typeface="+mj-ea"/>
              <a:cs typeface="+mj-cs"/>
            </a:endParaRPr>
          </a:p>
        </p:txBody>
      </p:sp>
      <p:sp>
        <p:nvSpPr>
          <p:cNvPr id="6" name="Text 3"/>
          <p:cNvSpPr/>
          <p:nvPr/>
        </p:nvSpPr>
        <p:spPr>
          <a:xfrm>
            <a:off x="314325" y="2194584"/>
            <a:ext cx="3392894" cy="2807072"/>
          </a:xfrm>
          <a:prstGeom prst="rect">
            <a:avLst/>
          </a:prstGeom>
        </p:spPr>
        <p:txBody>
          <a:bodyPr vert="horz" lIns="91440" tIns="45720" rIns="91440" bIns="45720" rtlCol="0">
            <a:normAutofit/>
          </a:bodyPr>
          <a:lstStyle/>
          <a:p>
            <a:pPr defTabSz="914400">
              <a:lnSpc>
                <a:spcPct val="90000"/>
              </a:lnSpc>
              <a:spcAft>
                <a:spcPts val="375"/>
              </a:spcAft>
            </a:pPr>
            <a:r>
              <a:rPr lang="en-US" sz="1500" spc="-26"/>
              <a:t>QI in healthcare or other places means looking at </a:t>
            </a:r>
            <a:r>
              <a:rPr lang="en-US" sz="1500" b="1" spc="-26"/>
              <a:t>WHAT’S NOT WORKING WELL, figuring out why, and making changes to make it work better.</a:t>
            </a:r>
          </a:p>
          <a:p>
            <a:pPr indent="-228600" defTabSz="914400">
              <a:lnSpc>
                <a:spcPct val="90000"/>
              </a:lnSpc>
              <a:spcAft>
                <a:spcPts val="375"/>
              </a:spcAft>
              <a:buFont typeface="Arial" panose="020B0604020202020204" pitchFamily="34" charset="0"/>
              <a:buChar char="•"/>
            </a:pPr>
            <a:endParaRPr lang="en-US" sz="1500" b="1" spc="-26"/>
          </a:p>
          <a:p>
            <a:pPr defTabSz="914400">
              <a:lnSpc>
                <a:spcPct val="90000"/>
              </a:lnSpc>
              <a:spcAft>
                <a:spcPts val="375"/>
              </a:spcAft>
            </a:pPr>
            <a:r>
              <a:rPr lang="en-US" sz="1500" spc="-26"/>
              <a:t>Quality improvement is </a:t>
            </a:r>
            <a:r>
              <a:rPr lang="en-US" sz="1500" b="1" spc="-26"/>
              <a:t>ALSO about finding STRENGTHS, about finding out what works best and sharing those successful practices with others. </a:t>
            </a:r>
          </a:p>
          <a:p>
            <a:pPr indent="-228600" defTabSz="914400">
              <a:lnSpc>
                <a:spcPct val="90000"/>
              </a:lnSpc>
              <a:spcAft>
                <a:spcPts val="375"/>
              </a:spcAft>
              <a:buFont typeface="Arial" panose="020B0604020202020204" pitchFamily="34" charset="0"/>
              <a:buChar char="•"/>
            </a:pPr>
            <a:endParaRPr lang="en-US" sz="1500" b="1" spc="-26"/>
          </a:p>
          <a:p>
            <a:pPr indent="-228600" defTabSz="914400">
              <a:lnSpc>
                <a:spcPct val="90000"/>
              </a:lnSpc>
              <a:spcAft>
                <a:spcPts val="375"/>
              </a:spcAft>
              <a:buFont typeface="Arial" panose="020B0604020202020204" pitchFamily="34" charset="0"/>
              <a:buChar char="•"/>
            </a:pPr>
            <a:endParaRPr lang="en-US" sz="1500" b="1" spc="-26"/>
          </a:p>
          <a:p>
            <a:pPr indent="-228600" defTabSz="914400">
              <a:lnSpc>
                <a:spcPct val="90000"/>
              </a:lnSpc>
              <a:spcAft>
                <a:spcPts val="375"/>
              </a:spcAft>
              <a:buFont typeface="Arial" panose="020B0604020202020204" pitchFamily="34" charset="0"/>
              <a:buChar char="•"/>
            </a:pPr>
            <a:endParaRPr lang="en-US" sz="1500" b="1" spc="-26"/>
          </a:p>
          <a:p>
            <a:pPr indent="-228600" defTabSz="914400">
              <a:lnSpc>
                <a:spcPct val="90000"/>
              </a:lnSpc>
              <a:spcAft>
                <a:spcPts val="375"/>
              </a:spcAft>
              <a:buFont typeface="Arial" panose="020B0604020202020204" pitchFamily="34" charset="0"/>
              <a:buChar char="•"/>
            </a:pPr>
            <a:endParaRPr lang="en-US" sz="1500" b="1" spc="-26"/>
          </a:p>
          <a:p>
            <a:pPr indent="-228600" defTabSz="914400">
              <a:lnSpc>
                <a:spcPct val="90000"/>
              </a:lnSpc>
              <a:spcAft>
                <a:spcPts val="375"/>
              </a:spcAft>
              <a:buFont typeface="Arial" panose="020B0604020202020204" pitchFamily="34" charset="0"/>
              <a:buChar char="•"/>
            </a:pPr>
            <a:endParaRPr lang="en-US" sz="1500"/>
          </a:p>
        </p:txBody>
      </p:sp>
      <p:pic>
        <p:nvPicPr>
          <p:cNvPr id="8" name="Picture 7" descr="A picture containing text, sign&#10;&#10;Description automatically generated">
            <a:extLst>
              <a:ext uri="{FF2B5EF4-FFF2-40B4-BE49-F238E27FC236}">
                <a16:creationId xmlns:a16="http://schemas.microsoft.com/office/drawing/2014/main" id="{52DD4CE3-3601-CA83-4AEA-F87FA1B76390}"/>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8090099" y="4697805"/>
            <a:ext cx="640936" cy="303851"/>
          </a:xfrm>
          <a:prstGeom prst="rect">
            <a:avLst/>
          </a:prstGeom>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2"/>
          <p:cNvSpPr/>
          <p:nvPr/>
        </p:nvSpPr>
        <p:spPr>
          <a:xfrm>
            <a:off x="791033" y="635617"/>
            <a:ext cx="2668849" cy="1234440"/>
          </a:xfrm>
          <a:prstGeom prst="rect">
            <a:avLst/>
          </a:prstGeom>
        </p:spPr>
        <p:txBody>
          <a:bodyPr vert="horz" lIns="57150" tIns="28575" rIns="57150" bIns="28575" rtlCol="0" anchor="ctr">
            <a:normAutofit/>
          </a:bodyPr>
          <a:lstStyle/>
          <a:p>
            <a:pPr>
              <a:lnSpc>
                <a:spcPct val="90000"/>
              </a:lnSpc>
              <a:spcBef>
                <a:spcPct val="0"/>
              </a:spcBef>
              <a:spcAft>
                <a:spcPts val="375"/>
              </a:spcAft>
            </a:pPr>
            <a:r>
              <a:rPr lang="en-US" sz="2375" b="1" spc="-98">
                <a:latin typeface="+mj-lt"/>
                <a:ea typeface="+mj-ea"/>
                <a:cs typeface="+mj-cs"/>
              </a:rPr>
              <a:t>We All Do “Quality Improvement” in Our Daily Lives</a:t>
            </a:r>
            <a:endParaRPr lang="en-US" sz="2375">
              <a:latin typeface="+mj-lt"/>
              <a:ea typeface="+mj-ea"/>
              <a:cs typeface="+mj-cs"/>
            </a:endParaRPr>
          </a:p>
        </p:txBody>
      </p:sp>
      <p:sp>
        <p:nvSpPr>
          <p:cNvPr id="6" name="Text 4"/>
          <p:cNvSpPr/>
          <p:nvPr/>
        </p:nvSpPr>
        <p:spPr>
          <a:xfrm>
            <a:off x="4125047" y="635617"/>
            <a:ext cx="5018953" cy="1234440"/>
          </a:xfrm>
          <a:prstGeom prst="rect">
            <a:avLst/>
          </a:prstGeom>
        </p:spPr>
        <p:txBody>
          <a:bodyPr vert="horz" lIns="57150" tIns="28575" rIns="57150" bIns="28575" rtlCol="0" anchor="ctr">
            <a:normAutofit fontScale="77500" lnSpcReduction="20000"/>
          </a:bodyPr>
          <a:lstStyle/>
          <a:p>
            <a:pPr marL="214313" indent="-214313">
              <a:lnSpc>
                <a:spcPct val="90000"/>
              </a:lnSpc>
              <a:spcAft>
                <a:spcPts val="375"/>
              </a:spcAft>
              <a:buFont typeface="Wingdings" pitchFamily="2" charset="2"/>
              <a:buChar char="Ø"/>
            </a:pPr>
            <a:r>
              <a:rPr lang="en-US" sz="1313" spc="-26"/>
              <a:t>Have you ever changed laundry detergent to find one that worked better? </a:t>
            </a:r>
          </a:p>
          <a:p>
            <a:pPr marL="214313" indent="-214313">
              <a:lnSpc>
                <a:spcPct val="90000"/>
              </a:lnSpc>
              <a:spcAft>
                <a:spcPts val="375"/>
              </a:spcAft>
              <a:buFont typeface="Wingdings" pitchFamily="2" charset="2"/>
              <a:buChar char="Ø"/>
            </a:pPr>
            <a:r>
              <a:rPr lang="en-US" sz="1313" spc="-26"/>
              <a:t>Changed the location of a house plant so it has better light to grow? </a:t>
            </a:r>
          </a:p>
          <a:p>
            <a:pPr marL="214313" indent="-214313">
              <a:lnSpc>
                <a:spcPct val="90000"/>
              </a:lnSpc>
              <a:spcAft>
                <a:spcPts val="375"/>
              </a:spcAft>
              <a:buFont typeface="Wingdings" pitchFamily="2" charset="2"/>
              <a:buChar char="Ø"/>
            </a:pPr>
            <a:r>
              <a:rPr lang="en-US" sz="1313" spc="-26"/>
              <a:t>Or asked a friend to teach you how they make a certain dish that you like? </a:t>
            </a:r>
          </a:p>
          <a:p>
            <a:pPr>
              <a:lnSpc>
                <a:spcPct val="90000"/>
              </a:lnSpc>
              <a:spcAft>
                <a:spcPts val="375"/>
              </a:spcAft>
            </a:pPr>
            <a:endParaRPr lang="en-US" sz="1063" spc="-26"/>
          </a:p>
          <a:p>
            <a:pPr>
              <a:lnSpc>
                <a:spcPct val="90000"/>
              </a:lnSpc>
              <a:spcAft>
                <a:spcPts val="375"/>
              </a:spcAft>
            </a:pPr>
            <a:r>
              <a:rPr lang="en-US" sz="1750" b="1" i="1" spc="-26"/>
              <a:t>What are some examples from your own life last week where you did QI?  You making a change to make something better?</a:t>
            </a:r>
          </a:p>
          <a:p>
            <a:pPr indent="-142875">
              <a:lnSpc>
                <a:spcPct val="90000"/>
              </a:lnSpc>
              <a:spcAft>
                <a:spcPts val="375"/>
              </a:spcAft>
              <a:buFont typeface="Arial" panose="020B0604020202020204" pitchFamily="34" charset="0"/>
              <a:buChar char="•"/>
            </a:pPr>
            <a:endParaRPr lang="en-US" sz="1063" spc="-26"/>
          </a:p>
        </p:txBody>
      </p:sp>
      <p:pic>
        <p:nvPicPr>
          <p:cNvPr id="2" name="Picture 1" descr="A picture containing text, sign&#10;&#10;Description automatically generated">
            <a:extLst>
              <a:ext uri="{FF2B5EF4-FFF2-40B4-BE49-F238E27FC236}">
                <a16:creationId xmlns:a16="http://schemas.microsoft.com/office/drawing/2014/main" id="{169527E6-F352-969C-643E-2D5CB68DB449}"/>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8131031" y="4539149"/>
            <a:ext cx="656531" cy="311244"/>
          </a:xfrm>
          <a:prstGeom prst="rect">
            <a:avLst/>
          </a:prstGeom>
        </p:spPr>
      </p:pic>
      <p:pic>
        <p:nvPicPr>
          <p:cNvPr id="5" name="Picture 4" descr="A person putting a towel in a washing machine&#10;&#10;Description automatically generated">
            <a:extLst>
              <a:ext uri="{FF2B5EF4-FFF2-40B4-BE49-F238E27FC236}">
                <a16:creationId xmlns:a16="http://schemas.microsoft.com/office/drawing/2014/main" id="{FF61BB56-4EDB-0E6B-C2FE-194BA5621139}"/>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791032" y="2218659"/>
            <a:ext cx="1926917" cy="1487706"/>
          </a:xfrm>
          <a:prstGeom prst="rect">
            <a:avLst/>
          </a:prstGeom>
        </p:spPr>
      </p:pic>
      <p:pic>
        <p:nvPicPr>
          <p:cNvPr id="9" name="Picture 8" descr="A person cutting yellow squash on a cutting board&#10;&#10;Description automatically generated">
            <a:extLst>
              <a:ext uri="{FF2B5EF4-FFF2-40B4-BE49-F238E27FC236}">
                <a16:creationId xmlns:a16="http://schemas.microsoft.com/office/drawing/2014/main" id="{96423D5A-5D31-2A94-0643-6DA9A5F9584C}"/>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3597673" y="2231139"/>
            <a:ext cx="1937889" cy="1462745"/>
          </a:xfrm>
          <a:prstGeom prst="rect">
            <a:avLst/>
          </a:prstGeom>
        </p:spPr>
      </p:pic>
      <p:pic>
        <p:nvPicPr>
          <p:cNvPr id="15" name="Picture 14" descr="A person holding a cup of coffee on a table&#10;&#10;Description automatically generated">
            <a:extLst>
              <a:ext uri="{FF2B5EF4-FFF2-40B4-BE49-F238E27FC236}">
                <a16:creationId xmlns:a16="http://schemas.microsoft.com/office/drawing/2014/main" id="{B58D064C-F794-C48C-89C7-D8F8C0937122}"/>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6415286" y="2213769"/>
            <a:ext cx="1937681" cy="1462745"/>
          </a:xfrm>
          <a:prstGeom prst="rect">
            <a:avLst/>
          </a:prstGeom>
        </p:spPr>
      </p:pic>
      <p:sp>
        <p:nvSpPr>
          <p:cNvPr id="8" name="Text Placeholder 7">
            <a:extLst>
              <a:ext uri="{FF2B5EF4-FFF2-40B4-BE49-F238E27FC236}">
                <a16:creationId xmlns:a16="http://schemas.microsoft.com/office/drawing/2014/main" id="{C18DAD0F-F9D6-B3B2-A6CB-31F109005E5E}"/>
              </a:ext>
            </a:extLst>
          </p:cNvPr>
          <p:cNvSpPr>
            <a:spLocks noGrp="1"/>
          </p:cNvSpPr>
          <p:nvPr>
            <p:ph type="body" sz="quarter" idx="26"/>
          </p:nvPr>
        </p:nvSpPr>
        <p:spPr>
          <a:xfrm>
            <a:off x="1159731" y="3890663"/>
            <a:ext cx="1189520" cy="308807"/>
          </a:xfrm>
        </p:spPr>
        <p:txBody>
          <a:bodyPr/>
          <a:lstStyle/>
          <a:p>
            <a:r>
              <a:rPr lang="en-US"/>
              <a:t>Laundry</a:t>
            </a:r>
          </a:p>
        </p:txBody>
      </p:sp>
      <p:sp>
        <p:nvSpPr>
          <p:cNvPr id="13" name="Text Placeholder 12">
            <a:extLst>
              <a:ext uri="{FF2B5EF4-FFF2-40B4-BE49-F238E27FC236}">
                <a16:creationId xmlns:a16="http://schemas.microsoft.com/office/drawing/2014/main" id="{595E5E8C-4676-B46D-5DC4-35F7C8B0B3F0}"/>
              </a:ext>
            </a:extLst>
          </p:cNvPr>
          <p:cNvSpPr>
            <a:spLocks noGrp="1"/>
          </p:cNvSpPr>
          <p:nvPr>
            <p:ph type="body" sz="quarter" idx="28"/>
          </p:nvPr>
        </p:nvSpPr>
        <p:spPr>
          <a:xfrm>
            <a:off x="3945010" y="3908915"/>
            <a:ext cx="1253979" cy="308808"/>
          </a:xfrm>
        </p:spPr>
        <p:txBody>
          <a:bodyPr/>
          <a:lstStyle/>
          <a:p>
            <a:r>
              <a:rPr lang="en-US"/>
              <a:t>Cooking</a:t>
            </a:r>
          </a:p>
        </p:txBody>
      </p:sp>
      <p:sp>
        <p:nvSpPr>
          <p:cNvPr id="17" name="Text Placeholder 16">
            <a:extLst>
              <a:ext uri="{FF2B5EF4-FFF2-40B4-BE49-F238E27FC236}">
                <a16:creationId xmlns:a16="http://schemas.microsoft.com/office/drawing/2014/main" id="{6D132733-C9EC-FA20-77A0-51195FFB899E}"/>
              </a:ext>
            </a:extLst>
          </p:cNvPr>
          <p:cNvSpPr>
            <a:spLocks noGrp="1"/>
          </p:cNvSpPr>
          <p:nvPr>
            <p:ph type="body" sz="quarter" idx="30"/>
          </p:nvPr>
        </p:nvSpPr>
        <p:spPr>
          <a:xfrm>
            <a:off x="6276130" y="3908915"/>
            <a:ext cx="2215991" cy="630237"/>
          </a:xfrm>
        </p:spPr>
        <p:txBody>
          <a:bodyPr/>
          <a:lstStyle/>
          <a:p>
            <a:r>
              <a:rPr lang="en-US"/>
              <a:t>Less phone time</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A brochure with a mountain in the background&#10;&#10;Description automatically generated">
            <a:extLst>
              <a:ext uri="{FF2B5EF4-FFF2-40B4-BE49-F238E27FC236}">
                <a16:creationId xmlns:a16="http://schemas.microsoft.com/office/drawing/2014/main" id="{5F33B119-5595-6A3C-FF36-F77584228E15}"/>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 y="-14778"/>
            <a:ext cx="9143999" cy="5163204"/>
          </a:xfrm>
          <a:prstGeom prst="rect">
            <a:avLst/>
          </a:prstGeom>
        </p:spPr>
      </p:pic>
    </p:spTree>
    <p:extLst>
      <p:ext uri="{BB962C8B-B14F-4D97-AF65-F5344CB8AC3E}">
        <p14:creationId xmlns:p14="http://schemas.microsoft.com/office/powerpoint/2010/main" val="23913335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brochure with a picture of people&#10;&#10;Description automatically generated">
            <a:extLst>
              <a:ext uri="{FF2B5EF4-FFF2-40B4-BE49-F238E27FC236}">
                <a16:creationId xmlns:a16="http://schemas.microsoft.com/office/drawing/2014/main" id="{E626D2C3-06A8-2B05-FC42-0D4DFC80A745}"/>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2002" y="-6000"/>
            <a:ext cx="9156002" cy="5154425"/>
          </a:xfrm>
          <a:prstGeom prst="rect">
            <a:avLst/>
          </a:prstGeom>
        </p:spPr>
      </p:pic>
    </p:spTree>
    <p:extLst>
      <p:ext uri="{BB962C8B-B14F-4D97-AF65-F5344CB8AC3E}">
        <p14:creationId xmlns:p14="http://schemas.microsoft.com/office/powerpoint/2010/main" val="405055797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E6948BDA-54BF-F571-E841-3D50369F1A37}"/>
              </a:ext>
            </a:extLst>
          </p:cNvPr>
          <p:cNvSpPr txBox="1"/>
          <p:nvPr/>
        </p:nvSpPr>
        <p:spPr>
          <a:xfrm>
            <a:off x="963115" y="1401434"/>
            <a:ext cx="3451450" cy="2800767"/>
          </a:xfrm>
          <a:prstGeom prst="rect">
            <a:avLst/>
          </a:prstGeom>
          <a:noFill/>
        </p:spPr>
        <p:txBody>
          <a:bodyPr wrap="square" rtlCol="0">
            <a:spAutoFit/>
          </a:bodyPr>
          <a:lstStyle/>
          <a:p>
            <a:pPr marL="214313" indent="-214313">
              <a:buAutoNum type="arabicPeriod"/>
            </a:pPr>
            <a:r>
              <a:rPr lang="en-US" sz="1600" b="1">
                <a:solidFill>
                  <a:schemeClr val="bg1"/>
                </a:solidFill>
              </a:rPr>
              <a:t>What do we want to accomplish?</a:t>
            </a:r>
          </a:p>
          <a:p>
            <a:pPr marL="214313" indent="-214313">
              <a:buAutoNum type="arabicPeriod"/>
            </a:pPr>
            <a:endParaRPr lang="en-US" sz="1600" b="1">
              <a:solidFill>
                <a:schemeClr val="bg1"/>
              </a:solidFill>
            </a:endParaRPr>
          </a:p>
          <a:p>
            <a:pPr marL="214313" indent="-214313">
              <a:buAutoNum type="arabicPeriod"/>
            </a:pPr>
            <a:r>
              <a:rPr lang="en-US" sz="1600" b="1">
                <a:solidFill>
                  <a:schemeClr val="bg1"/>
                </a:solidFill>
              </a:rPr>
              <a:t>How will we know when it has been accomplished?</a:t>
            </a:r>
          </a:p>
          <a:p>
            <a:pPr marL="214313" indent="-214313">
              <a:buAutoNum type="arabicPeriod"/>
            </a:pPr>
            <a:endParaRPr lang="en-US" sz="1600" b="1">
              <a:solidFill>
                <a:schemeClr val="bg1"/>
              </a:solidFill>
            </a:endParaRPr>
          </a:p>
          <a:p>
            <a:pPr marL="214313" indent="-214313">
              <a:buAutoNum type="arabicPeriod"/>
            </a:pPr>
            <a:r>
              <a:rPr lang="en-US" sz="1600" b="1">
                <a:solidFill>
                  <a:schemeClr val="bg1"/>
                </a:solidFill>
              </a:rPr>
              <a:t>Is it possible?</a:t>
            </a:r>
          </a:p>
          <a:p>
            <a:pPr marL="214313" indent="-214313">
              <a:buAutoNum type="arabicPeriod"/>
            </a:pPr>
            <a:endParaRPr lang="en-US" sz="1600" b="1">
              <a:solidFill>
                <a:schemeClr val="bg1"/>
              </a:solidFill>
            </a:endParaRPr>
          </a:p>
          <a:p>
            <a:r>
              <a:rPr lang="en-US" sz="1600" b="1">
                <a:solidFill>
                  <a:schemeClr val="bg1"/>
                </a:solidFill>
              </a:rPr>
              <a:t>4. Why is it important to do?</a:t>
            </a:r>
          </a:p>
          <a:p>
            <a:pPr marL="214313" indent="-214313">
              <a:buAutoNum type="arabicPeriod"/>
            </a:pPr>
            <a:endParaRPr lang="en-US" sz="1600" b="1">
              <a:solidFill>
                <a:schemeClr val="bg1"/>
              </a:solidFill>
            </a:endParaRPr>
          </a:p>
          <a:p>
            <a:r>
              <a:rPr lang="en-US" sz="1600" b="1">
                <a:solidFill>
                  <a:schemeClr val="bg1"/>
                </a:solidFill>
              </a:rPr>
              <a:t>5. When will we finish?</a:t>
            </a:r>
          </a:p>
        </p:txBody>
      </p:sp>
      <p:sp>
        <p:nvSpPr>
          <p:cNvPr id="7" name="TextBox 6">
            <a:extLst>
              <a:ext uri="{FF2B5EF4-FFF2-40B4-BE49-F238E27FC236}">
                <a16:creationId xmlns:a16="http://schemas.microsoft.com/office/drawing/2014/main" id="{D3B874CF-4C5F-D305-4DE6-2CD3C1B769E2}"/>
              </a:ext>
            </a:extLst>
          </p:cNvPr>
          <p:cNvSpPr txBox="1"/>
          <p:nvPr/>
        </p:nvSpPr>
        <p:spPr>
          <a:xfrm>
            <a:off x="4823744" y="2287057"/>
            <a:ext cx="4245073" cy="284693"/>
          </a:xfrm>
          <a:prstGeom prst="rect">
            <a:avLst/>
          </a:prstGeom>
          <a:noFill/>
        </p:spPr>
        <p:txBody>
          <a:bodyPr wrap="none" rtlCol="0">
            <a:spAutoFit/>
          </a:bodyPr>
          <a:lstStyle/>
          <a:p>
            <a:r>
              <a:rPr lang="en-US" sz="1250"/>
              <a:t>The quality issue is: _____________________________</a:t>
            </a:r>
          </a:p>
        </p:txBody>
      </p:sp>
      <p:pic>
        <p:nvPicPr>
          <p:cNvPr id="9" name="Picture 8" descr="A group of people hiking on a snowy mountain&#10;&#10;Description automatically generated">
            <a:extLst>
              <a:ext uri="{FF2B5EF4-FFF2-40B4-BE49-F238E27FC236}">
                <a16:creationId xmlns:a16="http://schemas.microsoft.com/office/drawing/2014/main" id="{21E50434-1376-3FD3-CF26-AA6F6192A3B8}"/>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4966260" y="2801818"/>
            <a:ext cx="3002432" cy="1988920"/>
          </a:xfrm>
          <a:prstGeom prst="rect">
            <a:avLst/>
          </a:prstGeom>
        </p:spPr>
      </p:pic>
      <p:sp>
        <p:nvSpPr>
          <p:cNvPr id="12" name="Text Placeholder 11">
            <a:extLst>
              <a:ext uri="{FF2B5EF4-FFF2-40B4-BE49-F238E27FC236}">
                <a16:creationId xmlns:a16="http://schemas.microsoft.com/office/drawing/2014/main" id="{127842F4-9478-ABB0-68E1-CED09826214D}"/>
              </a:ext>
            </a:extLst>
          </p:cNvPr>
          <p:cNvSpPr>
            <a:spLocks noGrp="1"/>
          </p:cNvSpPr>
          <p:nvPr>
            <p:ph type="body" sz="quarter" idx="10"/>
          </p:nvPr>
        </p:nvSpPr>
        <p:spPr>
          <a:xfrm>
            <a:off x="4931850" y="932638"/>
            <a:ext cx="4028859" cy="1239385"/>
          </a:xfrm>
        </p:spPr>
        <p:txBody>
          <a:bodyPr/>
          <a:lstStyle/>
          <a:p>
            <a:pPr algn="ctr"/>
            <a:r>
              <a:rPr lang="en-US" sz="2800" b="1"/>
              <a:t>You Can </a:t>
            </a:r>
            <a:r>
              <a:rPr lang="en-US" sz="2800"/>
              <a:t>C</a:t>
            </a:r>
            <a:r>
              <a:rPr lang="en-US" sz="2800" b="1"/>
              <a:t>reate a QI Goal </a:t>
            </a:r>
            <a:r>
              <a:rPr lang="en-US" sz="2800"/>
              <a:t>B</a:t>
            </a:r>
            <a:r>
              <a:rPr lang="en-US" sz="2800" b="1"/>
              <a:t>y </a:t>
            </a:r>
            <a:r>
              <a:rPr lang="en-US" sz="2800"/>
              <a:t>A</a:t>
            </a:r>
            <a:r>
              <a:rPr lang="en-US" sz="2800" b="1"/>
              <a:t>nswering </a:t>
            </a:r>
            <a:r>
              <a:rPr lang="en-US" sz="2800"/>
              <a:t>T</a:t>
            </a:r>
            <a:r>
              <a:rPr lang="en-US" sz="2800" b="1"/>
              <a:t>hese </a:t>
            </a:r>
            <a:r>
              <a:rPr lang="en-US" sz="2800"/>
              <a:t>Q</a:t>
            </a:r>
            <a:r>
              <a:rPr lang="en-US" sz="2800" b="1"/>
              <a:t>uestions</a:t>
            </a:r>
          </a:p>
          <a:p>
            <a:endParaRPr lang="en-US"/>
          </a:p>
        </p:txBody>
      </p:sp>
    </p:spTree>
    <p:extLst>
      <p:ext uri="{BB962C8B-B14F-4D97-AF65-F5344CB8AC3E}">
        <p14:creationId xmlns:p14="http://schemas.microsoft.com/office/powerpoint/2010/main" val="101685091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8DAE8F78-E7F7-6EC9-057B-3AFA23339A2B}"/>
              </a:ext>
            </a:extLst>
          </p:cNvPr>
          <p:cNvSpPr txBox="1"/>
          <p:nvPr/>
        </p:nvSpPr>
        <p:spPr>
          <a:xfrm>
            <a:off x="628651" y="273844"/>
            <a:ext cx="3938487" cy="1355479"/>
          </a:xfrm>
          <a:prstGeom prst="rect">
            <a:avLst/>
          </a:prstGeom>
        </p:spPr>
        <p:txBody>
          <a:bodyPr vert="horz" lIns="57150" tIns="28575" rIns="57150" bIns="28575" rtlCol="0" anchor="ctr">
            <a:normAutofit/>
          </a:bodyPr>
          <a:lstStyle/>
          <a:p>
            <a:pPr algn="ctr">
              <a:lnSpc>
                <a:spcPct val="90000"/>
              </a:lnSpc>
              <a:spcBef>
                <a:spcPct val="0"/>
              </a:spcBef>
              <a:spcAft>
                <a:spcPts val="375"/>
              </a:spcAft>
            </a:pPr>
            <a:r>
              <a:rPr lang="en-US" sz="2750" b="1">
                <a:latin typeface="+mj-lt"/>
                <a:ea typeface="+mj-ea"/>
                <a:cs typeface="+mj-cs"/>
              </a:rPr>
              <a:t>Creating A QI Goal For A Primary Care Practice</a:t>
            </a:r>
          </a:p>
        </p:txBody>
      </p:sp>
      <p:sp>
        <p:nvSpPr>
          <p:cNvPr id="3" name="TextBox 2">
            <a:extLst>
              <a:ext uri="{FF2B5EF4-FFF2-40B4-BE49-F238E27FC236}">
                <a16:creationId xmlns:a16="http://schemas.microsoft.com/office/drawing/2014/main" id="{2C99D22A-3815-3F5D-E051-E627FE5B42D5}"/>
              </a:ext>
            </a:extLst>
          </p:cNvPr>
          <p:cNvSpPr txBox="1"/>
          <p:nvPr/>
        </p:nvSpPr>
        <p:spPr>
          <a:xfrm>
            <a:off x="628650" y="1749973"/>
            <a:ext cx="3943350" cy="2882749"/>
          </a:xfrm>
          <a:prstGeom prst="rect">
            <a:avLst/>
          </a:prstGeom>
        </p:spPr>
        <p:txBody>
          <a:bodyPr vert="horz" lIns="57150" tIns="28575" rIns="57150" bIns="28575" rtlCol="0">
            <a:noAutofit/>
          </a:bodyPr>
          <a:lstStyle/>
          <a:p>
            <a:pPr>
              <a:lnSpc>
                <a:spcPct val="90000"/>
              </a:lnSpc>
              <a:spcAft>
                <a:spcPts val="375"/>
              </a:spcAft>
            </a:pPr>
            <a:r>
              <a:rPr lang="en-US" sz="1500"/>
              <a:t>Think about the practice where John said he received “poor quality care.” </a:t>
            </a:r>
          </a:p>
          <a:p>
            <a:pPr indent="-142875">
              <a:lnSpc>
                <a:spcPct val="90000"/>
              </a:lnSpc>
              <a:spcAft>
                <a:spcPts val="375"/>
              </a:spcAft>
              <a:buFont typeface="Arial" panose="020B0604020202020204" pitchFamily="34" charset="0"/>
              <a:buChar char="•"/>
            </a:pPr>
            <a:endParaRPr lang="en-US" sz="1500" b="1"/>
          </a:p>
          <a:p>
            <a:pPr>
              <a:lnSpc>
                <a:spcPct val="90000"/>
              </a:lnSpc>
              <a:spcAft>
                <a:spcPts val="375"/>
              </a:spcAft>
            </a:pPr>
            <a:r>
              <a:rPr lang="en-US" sz="1500" b="1"/>
              <a:t>SAM the CHW - </a:t>
            </a:r>
            <a:r>
              <a:rPr lang="en-US" sz="1500"/>
              <a:t>makes a follow-up call to John after his visit to the clinic. </a:t>
            </a:r>
          </a:p>
          <a:p>
            <a:pPr indent="-142875">
              <a:lnSpc>
                <a:spcPct val="90000"/>
              </a:lnSpc>
              <a:spcAft>
                <a:spcPts val="375"/>
              </a:spcAft>
              <a:buFont typeface="Arial" panose="020B0604020202020204" pitchFamily="34" charset="0"/>
              <a:buChar char="•"/>
            </a:pPr>
            <a:endParaRPr lang="en-US" sz="1500"/>
          </a:p>
          <a:p>
            <a:pPr>
              <a:lnSpc>
                <a:spcPct val="90000"/>
              </a:lnSpc>
              <a:spcAft>
                <a:spcPts val="375"/>
              </a:spcAft>
            </a:pPr>
            <a:r>
              <a:rPr lang="en-US" sz="1500" b="1"/>
              <a:t>John </a:t>
            </a:r>
            <a:r>
              <a:rPr lang="en-US" sz="1500"/>
              <a:t>- tells him he was not able to meet with the health educator after his visit like his doctor wanted him to and so he is not taking the Insulin his doctor prescribed.</a:t>
            </a:r>
          </a:p>
          <a:p>
            <a:pPr indent="-142875">
              <a:lnSpc>
                <a:spcPct val="90000"/>
              </a:lnSpc>
              <a:spcAft>
                <a:spcPts val="375"/>
              </a:spcAft>
              <a:buFont typeface="Arial" panose="020B0604020202020204" pitchFamily="34" charset="0"/>
              <a:buChar char="•"/>
            </a:pPr>
            <a:endParaRPr lang="en-US" sz="1500"/>
          </a:p>
          <a:p>
            <a:pPr>
              <a:lnSpc>
                <a:spcPct val="90000"/>
              </a:lnSpc>
              <a:spcAft>
                <a:spcPts val="375"/>
              </a:spcAft>
            </a:pPr>
            <a:r>
              <a:rPr lang="en-US" sz="1500" b="1"/>
              <a:t>John - </a:t>
            </a:r>
            <a:r>
              <a:rPr lang="en-US" sz="1500"/>
              <a:t>explains that he works construction and cannot stop during the day to inject himself.   </a:t>
            </a:r>
          </a:p>
          <a:p>
            <a:pPr indent="-142875">
              <a:lnSpc>
                <a:spcPct val="90000"/>
              </a:lnSpc>
              <a:spcAft>
                <a:spcPts val="375"/>
              </a:spcAft>
              <a:buFont typeface="Arial" panose="020B0604020202020204" pitchFamily="34" charset="0"/>
              <a:buChar char="•"/>
            </a:pPr>
            <a:endParaRPr lang="en-US" sz="1500"/>
          </a:p>
        </p:txBody>
      </p:sp>
      <p:pic>
        <p:nvPicPr>
          <p:cNvPr id="15" name="Picture 14" descr="A person and person sitting on a couch talking&#10;&#10;Description automatically generated">
            <a:extLst>
              <a:ext uri="{FF2B5EF4-FFF2-40B4-BE49-F238E27FC236}">
                <a16:creationId xmlns:a16="http://schemas.microsoft.com/office/drawing/2014/main" id="{4C04D9E8-1B1E-D4B4-66EB-38C6DEF12A28}"/>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4671911" y="6"/>
            <a:ext cx="4472089" cy="5143494"/>
          </a:xfrm>
          <a:custGeom>
            <a:avLst/>
            <a:gdLst/>
            <a:ahLst/>
            <a:cxnLst/>
            <a:rect l="l" t="t" r="r" b="b"/>
            <a:pathLst>
              <a:path w="5962785" h="6858000">
                <a:moveTo>
                  <a:pt x="1044839" y="0"/>
                </a:moveTo>
                <a:lnTo>
                  <a:pt x="5962785" y="0"/>
                </a:lnTo>
                <a:lnTo>
                  <a:pt x="5962785" y="6858000"/>
                </a:lnTo>
                <a:lnTo>
                  <a:pt x="1469886" y="6858000"/>
                </a:lnTo>
                <a:lnTo>
                  <a:pt x="1416006" y="6823984"/>
                </a:lnTo>
                <a:cubicBezTo>
                  <a:pt x="1356767" y="6787940"/>
                  <a:pt x="1296437" y="6755500"/>
                  <a:pt x="1232473" y="6733873"/>
                </a:cubicBezTo>
                <a:cubicBezTo>
                  <a:pt x="1145250" y="6705037"/>
                  <a:pt x="1060933" y="6654575"/>
                  <a:pt x="1075471" y="6503186"/>
                </a:cubicBezTo>
                <a:cubicBezTo>
                  <a:pt x="1078378" y="6459932"/>
                  <a:pt x="1055118" y="6427493"/>
                  <a:pt x="1020229" y="6438306"/>
                </a:cubicBezTo>
                <a:cubicBezTo>
                  <a:pt x="953358" y="6459932"/>
                  <a:pt x="921375" y="6398656"/>
                  <a:pt x="883579" y="6351798"/>
                </a:cubicBezTo>
                <a:cubicBezTo>
                  <a:pt x="816707" y="6268895"/>
                  <a:pt x="752743" y="6182387"/>
                  <a:pt x="645167" y="6167969"/>
                </a:cubicBezTo>
                <a:cubicBezTo>
                  <a:pt x="665519" y="6103088"/>
                  <a:pt x="700408" y="6110298"/>
                  <a:pt x="732391" y="6124716"/>
                </a:cubicBezTo>
                <a:cubicBezTo>
                  <a:pt x="816707" y="6160761"/>
                  <a:pt x="901023" y="6200410"/>
                  <a:pt x="985339" y="6236455"/>
                </a:cubicBezTo>
                <a:cubicBezTo>
                  <a:pt x="1040581" y="6258081"/>
                  <a:pt x="1095822" y="6290522"/>
                  <a:pt x="1168509" y="6265291"/>
                </a:cubicBezTo>
                <a:cubicBezTo>
                  <a:pt x="1104545" y="6135530"/>
                  <a:pt x="996969" y="6110298"/>
                  <a:pt x="909746" y="6070649"/>
                </a:cubicBezTo>
                <a:cubicBezTo>
                  <a:pt x="802169" y="6020185"/>
                  <a:pt x="738206" y="5926470"/>
                  <a:pt x="659704" y="5818335"/>
                </a:cubicBezTo>
                <a:cubicBezTo>
                  <a:pt x="738206" y="5789500"/>
                  <a:pt x="787632" y="5868798"/>
                  <a:pt x="851597" y="5865193"/>
                </a:cubicBezTo>
                <a:cubicBezTo>
                  <a:pt x="854504" y="5854380"/>
                  <a:pt x="860319" y="5832753"/>
                  <a:pt x="860319" y="5832753"/>
                </a:cubicBezTo>
                <a:cubicBezTo>
                  <a:pt x="755650" y="5775081"/>
                  <a:pt x="709132" y="5666947"/>
                  <a:pt x="691686" y="5533581"/>
                </a:cubicBezTo>
                <a:cubicBezTo>
                  <a:pt x="685872" y="5465095"/>
                  <a:pt x="648075" y="5443468"/>
                  <a:pt x="610278" y="5411029"/>
                </a:cubicBezTo>
                <a:cubicBezTo>
                  <a:pt x="482350" y="5299289"/>
                  <a:pt x="345700" y="5198364"/>
                  <a:pt x="238123" y="5046976"/>
                </a:cubicBezTo>
                <a:cubicBezTo>
                  <a:pt x="363144" y="5064998"/>
                  <a:pt x="461997" y="5165924"/>
                  <a:pt x="592833" y="5209177"/>
                </a:cubicBezTo>
                <a:cubicBezTo>
                  <a:pt x="488165" y="5043371"/>
                  <a:pt x="351514" y="4956864"/>
                  <a:pt x="226494" y="4855939"/>
                </a:cubicBezTo>
                <a:cubicBezTo>
                  <a:pt x="168344" y="4809081"/>
                  <a:pt x="116011" y="4751408"/>
                  <a:pt x="49139" y="4726177"/>
                </a:cubicBezTo>
                <a:cubicBezTo>
                  <a:pt x="25879" y="4718968"/>
                  <a:pt x="-14825" y="4700947"/>
                  <a:pt x="5527" y="4650483"/>
                </a:cubicBezTo>
                <a:cubicBezTo>
                  <a:pt x="22972" y="4607230"/>
                  <a:pt x="54954" y="4621648"/>
                  <a:pt x="84029" y="4632460"/>
                </a:cubicBezTo>
                <a:cubicBezTo>
                  <a:pt x="153807" y="4661296"/>
                  <a:pt x="229401" y="4661296"/>
                  <a:pt x="325347" y="4661296"/>
                </a:cubicBezTo>
                <a:cubicBezTo>
                  <a:pt x="243939" y="4524326"/>
                  <a:pt x="95658" y="4567580"/>
                  <a:pt x="25879" y="4423401"/>
                </a:cubicBezTo>
                <a:cubicBezTo>
                  <a:pt x="113103" y="4398170"/>
                  <a:pt x="179975" y="4448632"/>
                  <a:pt x="249753" y="4459446"/>
                </a:cubicBezTo>
                <a:cubicBezTo>
                  <a:pt x="313718" y="4470259"/>
                  <a:pt x="328254" y="4445028"/>
                  <a:pt x="313718" y="4365729"/>
                </a:cubicBezTo>
                <a:cubicBezTo>
                  <a:pt x="290458" y="4243177"/>
                  <a:pt x="325347" y="4181900"/>
                  <a:pt x="418386" y="4214341"/>
                </a:cubicBezTo>
                <a:cubicBezTo>
                  <a:pt x="505609" y="4246781"/>
                  <a:pt x="514332" y="4199922"/>
                  <a:pt x="491072" y="4131438"/>
                </a:cubicBezTo>
                <a:cubicBezTo>
                  <a:pt x="456183" y="4030512"/>
                  <a:pt x="493979" y="3951214"/>
                  <a:pt x="520147" y="3864706"/>
                </a:cubicBezTo>
                <a:cubicBezTo>
                  <a:pt x="560851" y="3734945"/>
                  <a:pt x="543407" y="3670064"/>
                  <a:pt x="459090" y="3572743"/>
                </a:cubicBezTo>
                <a:cubicBezTo>
                  <a:pt x="409664" y="3518676"/>
                  <a:pt x="360236" y="3471818"/>
                  <a:pt x="290458" y="3424959"/>
                </a:cubicBezTo>
                <a:cubicBezTo>
                  <a:pt x="450368" y="3399728"/>
                  <a:pt x="284643" y="3313221"/>
                  <a:pt x="339884" y="3259153"/>
                </a:cubicBezTo>
                <a:cubicBezTo>
                  <a:pt x="453275" y="3237527"/>
                  <a:pt x="543407" y="3410542"/>
                  <a:pt x="697501" y="3360078"/>
                </a:cubicBezTo>
                <a:cubicBezTo>
                  <a:pt x="511425" y="3212294"/>
                  <a:pt x="302087" y="3165436"/>
                  <a:pt x="165437" y="2967190"/>
                </a:cubicBezTo>
                <a:cubicBezTo>
                  <a:pt x="197419" y="2923937"/>
                  <a:pt x="229401" y="2967190"/>
                  <a:pt x="255568" y="2949167"/>
                </a:cubicBezTo>
                <a:cubicBezTo>
                  <a:pt x="255568" y="2938354"/>
                  <a:pt x="560851" y="3006840"/>
                  <a:pt x="578296" y="2725691"/>
                </a:cubicBezTo>
                <a:cubicBezTo>
                  <a:pt x="584111" y="2725691"/>
                  <a:pt x="589926" y="2725691"/>
                  <a:pt x="595740" y="2714876"/>
                </a:cubicBezTo>
                <a:cubicBezTo>
                  <a:pt x="627722" y="2675228"/>
                  <a:pt x="598648" y="2581510"/>
                  <a:pt x="650982" y="2574301"/>
                </a:cubicBezTo>
                <a:cubicBezTo>
                  <a:pt x="709132" y="2567092"/>
                  <a:pt x="764373" y="2534653"/>
                  <a:pt x="825429" y="2552674"/>
                </a:cubicBezTo>
                <a:cubicBezTo>
                  <a:pt x="871949" y="2567092"/>
                  <a:pt x="921375" y="2585115"/>
                  <a:pt x="970802" y="2585115"/>
                </a:cubicBezTo>
                <a:cubicBezTo>
                  <a:pt x="1023136" y="2585115"/>
                  <a:pt x="1095822" y="2707668"/>
                  <a:pt x="1127805" y="2545465"/>
                </a:cubicBezTo>
                <a:cubicBezTo>
                  <a:pt x="1127805" y="2538257"/>
                  <a:pt x="1217936" y="2556280"/>
                  <a:pt x="1267362" y="2563488"/>
                </a:cubicBezTo>
                <a:cubicBezTo>
                  <a:pt x="1308067" y="2570698"/>
                  <a:pt x="1357494" y="2603137"/>
                  <a:pt x="1386568" y="2538257"/>
                </a:cubicBezTo>
                <a:cubicBezTo>
                  <a:pt x="1401105" y="2498607"/>
                  <a:pt x="1331326" y="2426518"/>
                  <a:pt x="1270270" y="2419309"/>
                </a:cubicBezTo>
                <a:cubicBezTo>
                  <a:pt x="1215029" y="2412101"/>
                  <a:pt x="1159787" y="2404892"/>
                  <a:pt x="1107453" y="2419309"/>
                </a:cubicBezTo>
                <a:cubicBezTo>
                  <a:pt x="1043489" y="2437331"/>
                  <a:pt x="1008599" y="2408495"/>
                  <a:pt x="991154" y="2343615"/>
                </a:cubicBezTo>
                <a:cubicBezTo>
                  <a:pt x="970802" y="2275131"/>
                  <a:pt x="933005" y="2239085"/>
                  <a:pt x="880671" y="2206645"/>
                </a:cubicBezTo>
                <a:cubicBezTo>
                  <a:pt x="752743" y="2127346"/>
                  <a:pt x="630630" y="2033629"/>
                  <a:pt x="491072" y="1986771"/>
                </a:cubicBezTo>
                <a:cubicBezTo>
                  <a:pt x="464905" y="1979562"/>
                  <a:pt x="432923" y="1965145"/>
                  <a:pt x="421293" y="1903868"/>
                </a:cubicBezTo>
                <a:cubicBezTo>
                  <a:pt x="799262" y="1997584"/>
                  <a:pt x="1142342" y="2239085"/>
                  <a:pt x="1531941" y="2224667"/>
                </a:cubicBezTo>
                <a:cubicBezTo>
                  <a:pt x="1427272" y="2148974"/>
                  <a:pt x="1302252" y="2145369"/>
                  <a:pt x="1188861" y="2091301"/>
                </a:cubicBezTo>
                <a:cubicBezTo>
                  <a:pt x="1270270" y="2051652"/>
                  <a:pt x="1345864" y="2094906"/>
                  <a:pt x="1421458" y="2116532"/>
                </a:cubicBezTo>
                <a:cubicBezTo>
                  <a:pt x="1485422" y="2134554"/>
                  <a:pt x="1543571" y="2138160"/>
                  <a:pt x="1549386" y="2026420"/>
                </a:cubicBezTo>
                <a:cubicBezTo>
                  <a:pt x="1549386" y="2015607"/>
                  <a:pt x="1549386" y="2008398"/>
                  <a:pt x="1549386" y="1997584"/>
                </a:cubicBezTo>
                <a:cubicBezTo>
                  <a:pt x="1526126" y="1950727"/>
                  <a:pt x="1494144" y="1929099"/>
                  <a:pt x="1453440" y="1914682"/>
                </a:cubicBezTo>
                <a:cubicBezTo>
                  <a:pt x="1430180" y="1907473"/>
                  <a:pt x="1398198" y="1893056"/>
                  <a:pt x="1398198" y="1860614"/>
                </a:cubicBezTo>
                <a:cubicBezTo>
                  <a:pt x="1401105" y="1738063"/>
                  <a:pt x="1322604" y="1702018"/>
                  <a:pt x="1247011" y="1665972"/>
                </a:cubicBezTo>
                <a:cubicBezTo>
                  <a:pt x="1287715" y="1604696"/>
                  <a:pt x="1322604" y="1647950"/>
                  <a:pt x="1354586" y="1644345"/>
                </a:cubicBezTo>
                <a:cubicBezTo>
                  <a:pt x="1374939" y="1640741"/>
                  <a:pt x="1395290" y="1637138"/>
                  <a:pt x="1395290" y="1604696"/>
                </a:cubicBezTo>
                <a:cubicBezTo>
                  <a:pt x="1395290" y="1579465"/>
                  <a:pt x="1386568" y="1547025"/>
                  <a:pt x="1366216" y="1547025"/>
                </a:cubicBezTo>
                <a:cubicBezTo>
                  <a:pt x="1238288" y="1543420"/>
                  <a:pt x="1165601" y="1370405"/>
                  <a:pt x="1031858" y="1370405"/>
                </a:cubicBezTo>
                <a:cubicBezTo>
                  <a:pt x="950450" y="1370405"/>
                  <a:pt x="1072563" y="1273083"/>
                  <a:pt x="1005692" y="1233435"/>
                </a:cubicBezTo>
                <a:cubicBezTo>
                  <a:pt x="991154" y="1222621"/>
                  <a:pt x="1046396" y="1208203"/>
                  <a:pt x="1069655" y="1211808"/>
                </a:cubicBezTo>
                <a:cubicBezTo>
                  <a:pt x="1092915" y="1215412"/>
                  <a:pt x="1113268" y="1240644"/>
                  <a:pt x="1142342" y="1222621"/>
                </a:cubicBezTo>
                <a:cubicBezTo>
                  <a:pt x="1156879" y="1157741"/>
                  <a:pt x="1119082" y="1132510"/>
                  <a:pt x="1084193" y="1114487"/>
                </a:cubicBezTo>
                <a:cubicBezTo>
                  <a:pt x="1008599" y="1071234"/>
                  <a:pt x="933005" y="1020771"/>
                  <a:pt x="848689" y="1006353"/>
                </a:cubicBezTo>
                <a:cubicBezTo>
                  <a:pt x="819615" y="1002748"/>
                  <a:pt x="802169" y="984726"/>
                  <a:pt x="805077" y="948681"/>
                </a:cubicBezTo>
                <a:cubicBezTo>
                  <a:pt x="810892" y="901822"/>
                  <a:pt x="839967" y="916240"/>
                  <a:pt x="863226" y="919844"/>
                </a:cubicBezTo>
                <a:cubicBezTo>
                  <a:pt x="877764" y="923450"/>
                  <a:pt x="892301" y="934263"/>
                  <a:pt x="906838" y="909031"/>
                </a:cubicBezTo>
                <a:cubicBezTo>
                  <a:pt x="566666" y="653113"/>
                  <a:pt x="386404" y="667532"/>
                  <a:pt x="5527" y="458471"/>
                </a:cubicBezTo>
                <a:cubicBezTo>
                  <a:pt x="89843" y="418822"/>
                  <a:pt x="150900" y="447658"/>
                  <a:pt x="209049" y="454867"/>
                </a:cubicBezTo>
                <a:cubicBezTo>
                  <a:pt x="354422" y="472890"/>
                  <a:pt x="264290" y="505329"/>
                  <a:pt x="409664" y="526956"/>
                </a:cubicBezTo>
                <a:cubicBezTo>
                  <a:pt x="479443" y="537770"/>
                  <a:pt x="543407" y="573815"/>
                  <a:pt x="621908" y="516143"/>
                </a:cubicBezTo>
                <a:cubicBezTo>
                  <a:pt x="674242" y="476494"/>
                  <a:pt x="758558" y="519747"/>
                  <a:pt x="822522" y="552188"/>
                </a:cubicBezTo>
                <a:cubicBezTo>
                  <a:pt x="874856" y="581024"/>
                  <a:pt x="927190" y="588232"/>
                  <a:pt x="996969" y="552188"/>
                </a:cubicBezTo>
                <a:cubicBezTo>
                  <a:pt x="933005" y="530562"/>
                  <a:pt x="883579" y="512539"/>
                  <a:pt x="834151" y="498120"/>
                </a:cubicBezTo>
                <a:cubicBezTo>
                  <a:pt x="793447" y="487307"/>
                  <a:pt x="770187" y="462076"/>
                  <a:pt x="773095" y="408008"/>
                </a:cubicBezTo>
                <a:cubicBezTo>
                  <a:pt x="773095" y="379172"/>
                  <a:pt x="764373" y="339523"/>
                  <a:pt x="793447" y="325106"/>
                </a:cubicBezTo>
                <a:cubicBezTo>
                  <a:pt x="816707" y="310688"/>
                  <a:pt x="848689" y="325106"/>
                  <a:pt x="860319" y="350336"/>
                </a:cubicBezTo>
                <a:cubicBezTo>
                  <a:pt x="874856" y="397195"/>
                  <a:pt x="889393" y="440449"/>
                  <a:pt x="938820" y="444054"/>
                </a:cubicBezTo>
                <a:cubicBezTo>
                  <a:pt x="1005692" y="451262"/>
                  <a:pt x="967894" y="422426"/>
                  <a:pt x="956265" y="386381"/>
                </a:cubicBezTo>
                <a:cubicBezTo>
                  <a:pt x="944635" y="346733"/>
                  <a:pt x="979525" y="335919"/>
                  <a:pt x="1002784" y="343127"/>
                </a:cubicBezTo>
                <a:cubicBezTo>
                  <a:pt x="1090008" y="375569"/>
                  <a:pt x="1180139" y="317897"/>
                  <a:pt x="1270270" y="364755"/>
                </a:cubicBezTo>
                <a:cubicBezTo>
                  <a:pt x="1247011" y="249411"/>
                  <a:pt x="1197583" y="198949"/>
                  <a:pt x="1092915" y="180926"/>
                </a:cubicBezTo>
                <a:cubicBezTo>
                  <a:pt x="1055118" y="177322"/>
                  <a:pt x="1014414" y="184530"/>
                  <a:pt x="979525" y="152090"/>
                </a:cubicBezTo>
                <a:cubicBezTo>
                  <a:pt x="959172" y="134068"/>
                  <a:pt x="938820" y="112441"/>
                  <a:pt x="953358" y="76396"/>
                </a:cubicBezTo>
                <a:cubicBezTo>
                  <a:pt x="962080" y="51165"/>
                  <a:pt x="985339" y="51165"/>
                  <a:pt x="1005692" y="58373"/>
                </a:cubicBezTo>
                <a:cubicBezTo>
                  <a:pt x="1090008" y="98023"/>
                  <a:pt x="1180139" y="108837"/>
                  <a:pt x="1267362" y="123254"/>
                </a:cubicBezTo>
                <a:cubicBezTo>
                  <a:pt x="1281900" y="126859"/>
                  <a:pt x="1296437" y="134068"/>
                  <a:pt x="1310975" y="98023"/>
                </a:cubicBezTo>
                <a:cubicBezTo>
                  <a:pt x="1260095" y="81803"/>
                  <a:pt x="1209941" y="62879"/>
                  <a:pt x="1159787" y="43505"/>
                </a:cubicBezTo>
                <a:close/>
              </a:path>
            </a:pathLst>
          </a:custGeom>
        </p:spPr>
      </p:pic>
      <p:pic>
        <p:nvPicPr>
          <p:cNvPr id="5" name="Picture 4" descr="A picture containing text, sign&#10;&#10;Description automatically generated">
            <a:extLst>
              <a:ext uri="{FF2B5EF4-FFF2-40B4-BE49-F238E27FC236}">
                <a16:creationId xmlns:a16="http://schemas.microsoft.com/office/drawing/2014/main" id="{3C559DCC-95E8-B864-C6D0-B75D9BFCD339}"/>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8295292" y="4736704"/>
            <a:ext cx="640936" cy="303851"/>
          </a:xfrm>
          <a:prstGeom prst="rect">
            <a:avLst/>
          </a:prstGeom>
        </p:spPr>
      </p:pic>
    </p:spTree>
    <p:extLst>
      <p:ext uri="{BB962C8B-B14F-4D97-AF65-F5344CB8AC3E}">
        <p14:creationId xmlns:p14="http://schemas.microsoft.com/office/powerpoint/2010/main" val="228011620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6" name="Rectangle 15">
            <a:extLst>
              <a:ext uri="{FF2B5EF4-FFF2-40B4-BE49-F238E27FC236}">
                <a16:creationId xmlns:a16="http://schemas.microsoft.com/office/drawing/2014/main" id="{04812C46-200A-4DEB-A05E-3ED6C68C23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286" y="0"/>
            <a:ext cx="9141714" cy="51435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descr="A group of medical professionals posing for a photo&#10;&#10;Description automatically generated">
            <a:extLst>
              <a:ext uri="{FF2B5EF4-FFF2-40B4-BE49-F238E27FC236}">
                <a16:creationId xmlns:a16="http://schemas.microsoft.com/office/drawing/2014/main" id="{49B2DA98-A13A-3BB5-2E04-D9E55A5FA23A}"/>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1889483" y="6"/>
            <a:ext cx="7252231" cy="5143494"/>
          </a:xfrm>
          <a:prstGeom prst="rect">
            <a:avLst/>
          </a:prstGeom>
        </p:spPr>
      </p:pic>
      <p:sp>
        <p:nvSpPr>
          <p:cNvPr id="18" name="Rectangle 17">
            <a:extLst>
              <a:ext uri="{FF2B5EF4-FFF2-40B4-BE49-F238E27FC236}">
                <a16:creationId xmlns:a16="http://schemas.microsoft.com/office/drawing/2014/main" id="{D1EA859B-E555-4109-94F3-6700E046E0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5542696" cy="5143500"/>
          </a:xfrm>
          <a:prstGeom prst="rect">
            <a:avLst/>
          </a:prstGeom>
          <a:gradFill>
            <a:gsLst>
              <a:gs pos="48000">
                <a:schemeClr val="bg1"/>
              </a:gs>
              <a:gs pos="35000">
                <a:schemeClr val="bg1">
                  <a:alpha val="77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a:extLst>
              <a:ext uri="{FF2B5EF4-FFF2-40B4-BE49-F238E27FC236}">
                <a16:creationId xmlns:a16="http://schemas.microsoft.com/office/drawing/2014/main" id="{8DAE8F78-E7F7-6EC9-057B-3AFA23339A2B}"/>
              </a:ext>
            </a:extLst>
          </p:cNvPr>
          <p:cNvSpPr txBox="1"/>
          <p:nvPr/>
        </p:nvSpPr>
        <p:spPr>
          <a:xfrm>
            <a:off x="121417" y="529163"/>
            <a:ext cx="3533847" cy="1424934"/>
          </a:xfrm>
          <a:prstGeom prst="rect">
            <a:avLst/>
          </a:prstGeom>
        </p:spPr>
        <p:txBody>
          <a:bodyPr vert="horz" lIns="91440" tIns="45720" rIns="91440" bIns="45720" rtlCol="0" anchor="ctr">
            <a:normAutofit/>
          </a:bodyPr>
          <a:lstStyle/>
          <a:p>
            <a:pPr algn="ctr" defTabSz="914400">
              <a:lnSpc>
                <a:spcPct val="90000"/>
              </a:lnSpc>
              <a:spcBef>
                <a:spcPct val="0"/>
              </a:spcBef>
              <a:spcAft>
                <a:spcPts val="375"/>
              </a:spcAft>
            </a:pPr>
            <a:r>
              <a:rPr lang="en-US" sz="2100" b="1">
                <a:latin typeface="+mj-lt"/>
                <a:ea typeface="+mj-ea"/>
                <a:cs typeface="+mj-cs"/>
              </a:rPr>
              <a:t>Creating A QI Goal For A Primary Care Practice: The Power Of CHW Stories</a:t>
            </a:r>
          </a:p>
        </p:txBody>
      </p:sp>
      <p:sp>
        <p:nvSpPr>
          <p:cNvPr id="3" name="TextBox 2">
            <a:extLst>
              <a:ext uri="{FF2B5EF4-FFF2-40B4-BE49-F238E27FC236}">
                <a16:creationId xmlns:a16="http://schemas.microsoft.com/office/drawing/2014/main" id="{2C99D22A-3815-3F5D-E051-E627FE5B42D5}"/>
              </a:ext>
            </a:extLst>
          </p:cNvPr>
          <p:cNvSpPr txBox="1"/>
          <p:nvPr/>
        </p:nvSpPr>
        <p:spPr>
          <a:xfrm>
            <a:off x="199380" y="2081557"/>
            <a:ext cx="3295911" cy="2807072"/>
          </a:xfrm>
          <a:prstGeom prst="rect">
            <a:avLst/>
          </a:prstGeom>
        </p:spPr>
        <p:txBody>
          <a:bodyPr vert="horz" lIns="91440" tIns="45720" rIns="91440" bIns="45720" rtlCol="0">
            <a:normAutofit/>
          </a:bodyPr>
          <a:lstStyle/>
          <a:p>
            <a:pPr indent="-228600" defTabSz="914400">
              <a:lnSpc>
                <a:spcPct val="90000"/>
              </a:lnSpc>
              <a:spcAft>
                <a:spcPts val="375"/>
              </a:spcAft>
              <a:buFont typeface="Arial" panose="020B0604020202020204" pitchFamily="34" charset="0"/>
              <a:buChar char="•"/>
            </a:pPr>
            <a:endParaRPr lang="en-US" sz="1500"/>
          </a:p>
          <a:p>
            <a:pPr defTabSz="914400">
              <a:lnSpc>
                <a:spcPct val="90000"/>
              </a:lnSpc>
              <a:spcAft>
                <a:spcPts val="375"/>
              </a:spcAft>
            </a:pPr>
            <a:r>
              <a:rPr lang="en-US" sz="1500" b="1"/>
              <a:t>Sam the CHW - </a:t>
            </a:r>
            <a:r>
              <a:rPr lang="en-US" sz="1500"/>
              <a:t>shares this with the QI team who realize this is a serious quality issue that they want to fix!</a:t>
            </a:r>
            <a:endParaRPr lang="en-US" sz="1500" b="1" i="1"/>
          </a:p>
        </p:txBody>
      </p:sp>
      <p:pic>
        <p:nvPicPr>
          <p:cNvPr id="5" name="Picture 4" descr="A picture containing text, sign&#10;&#10;Description automatically generated">
            <a:extLst>
              <a:ext uri="{FF2B5EF4-FFF2-40B4-BE49-F238E27FC236}">
                <a16:creationId xmlns:a16="http://schemas.microsoft.com/office/drawing/2014/main" id="{3C559DCC-95E8-B864-C6D0-B75D9BFCD339}"/>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8295292" y="4736704"/>
            <a:ext cx="640936" cy="303851"/>
          </a:xfrm>
          <a:prstGeom prst="rect">
            <a:avLst/>
          </a:prstGeom>
        </p:spPr>
      </p:pic>
    </p:spTree>
    <p:extLst>
      <p:ext uri="{BB962C8B-B14F-4D97-AF65-F5344CB8AC3E}">
        <p14:creationId xmlns:p14="http://schemas.microsoft.com/office/powerpoint/2010/main" val="201457657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6" name="Rectangle 15">
            <a:extLst>
              <a:ext uri="{FF2B5EF4-FFF2-40B4-BE49-F238E27FC236}">
                <a16:creationId xmlns:a16="http://schemas.microsoft.com/office/drawing/2014/main" id="{D1D34770-47A8-402C-AF23-2B653F2D88C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1713" cy="51435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a:extLst>
              <a:ext uri="{FF2B5EF4-FFF2-40B4-BE49-F238E27FC236}">
                <a16:creationId xmlns:a16="http://schemas.microsoft.com/office/drawing/2014/main" id="{8DAE8F78-E7F7-6EC9-057B-3AFA23339A2B}"/>
              </a:ext>
            </a:extLst>
          </p:cNvPr>
          <p:cNvSpPr txBox="1"/>
          <p:nvPr/>
        </p:nvSpPr>
        <p:spPr>
          <a:xfrm>
            <a:off x="606883" y="271462"/>
            <a:ext cx="4501582" cy="1121569"/>
          </a:xfrm>
          <a:prstGeom prst="rect">
            <a:avLst/>
          </a:prstGeom>
        </p:spPr>
        <p:txBody>
          <a:bodyPr vert="horz" lIns="91440" tIns="45720" rIns="91440" bIns="45720" rtlCol="0" anchor="ctr">
            <a:normAutofit/>
          </a:bodyPr>
          <a:lstStyle/>
          <a:p>
            <a:pPr algn="ctr" defTabSz="914400">
              <a:lnSpc>
                <a:spcPct val="90000"/>
              </a:lnSpc>
              <a:spcBef>
                <a:spcPct val="0"/>
              </a:spcBef>
              <a:spcAft>
                <a:spcPts val="375"/>
              </a:spcAft>
            </a:pPr>
            <a:r>
              <a:rPr lang="en-US" sz="2300" b="1">
                <a:latin typeface="+mj-lt"/>
                <a:ea typeface="+mj-ea"/>
                <a:cs typeface="+mj-cs"/>
              </a:rPr>
              <a:t>Creating A QI Goal For A Primary Care Practice Using 5 Questions</a:t>
            </a:r>
          </a:p>
        </p:txBody>
      </p:sp>
      <p:sp>
        <p:nvSpPr>
          <p:cNvPr id="4" name="TextBox 3">
            <a:extLst>
              <a:ext uri="{FF2B5EF4-FFF2-40B4-BE49-F238E27FC236}">
                <a16:creationId xmlns:a16="http://schemas.microsoft.com/office/drawing/2014/main" id="{FD71C6E7-CB2E-4D7F-8F6F-C5BEBF899B8E}"/>
              </a:ext>
            </a:extLst>
          </p:cNvPr>
          <p:cNvSpPr txBox="1"/>
          <p:nvPr/>
        </p:nvSpPr>
        <p:spPr>
          <a:xfrm>
            <a:off x="161767" y="1485738"/>
            <a:ext cx="5076047" cy="2796775"/>
          </a:xfrm>
          <a:prstGeom prst="rect">
            <a:avLst/>
          </a:prstGeom>
        </p:spPr>
        <p:txBody>
          <a:bodyPr vert="horz" lIns="91440" tIns="45720" rIns="91440" bIns="45720" rtlCol="0">
            <a:noAutofit/>
          </a:bodyPr>
          <a:lstStyle/>
          <a:p>
            <a:pPr defTabSz="914400">
              <a:lnSpc>
                <a:spcPct val="90000"/>
              </a:lnSpc>
              <a:spcAft>
                <a:spcPts val="600"/>
              </a:spcAft>
            </a:pPr>
            <a:r>
              <a:rPr lang="en-US" sz="1200" i="1"/>
              <a:t>What is the quality issue:  </a:t>
            </a:r>
            <a:r>
              <a:rPr lang="en-US" sz="1200" i="1" u="sng"/>
              <a:t>John did not meet with the health educator after his doctor’s visit and so is not taking his medicine</a:t>
            </a:r>
          </a:p>
          <a:p>
            <a:pPr lvl="1" indent="-228600" defTabSz="914400">
              <a:lnSpc>
                <a:spcPct val="90000"/>
              </a:lnSpc>
              <a:spcAft>
                <a:spcPts val="600"/>
              </a:spcAft>
              <a:buFont typeface="Arial" panose="020B0604020202020204" pitchFamily="34" charset="0"/>
              <a:buChar char="•"/>
            </a:pPr>
            <a:endParaRPr lang="en-US" sz="1200" b="1"/>
          </a:p>
          <a:p>
            <a:pPr defTabSz="914400">
              <a:lnSpc>
                <a:spcPct val="90000"/>
              </a:lnSpc>
              <a:spcAft>
                <a:spcPts val="600"/>
              </a:spcAft>
            </a:pPr>
            <a:r>
              <a:rPr lang="en-US" sz="1200" b="1"/>
              <a:t>1. What do we want to accomplish?  </a:t>
            </a:r>
            <a:r>
              <a:rPr lang="en-US" sz="1200"/>
              <a:t>Every patient meets with a health educator after their Diabetes visit </a:t>
            </a:r>
          </a:p>
          <a:p>
            <a:pPr indent="-228600" defTabSz="914400">
              <a:lnSpc>
                <a:spcPct val="90000"/>
              </a:lnSpc>
              <a:spcAft>
                <a:spcPts val="600"/>
              </a:spcAft>
              <a:buFont typeface="Arial" panose="020B0604020202020204" pitchFamily="34" charset="0"/>
              <a:buChar char="•"/>
            </a:pPr>
            <a:endParaRPr lang="en-US" sz="1200"/>
          </a:p>
          <a:p>
            <a:pPr defTabSz="914400">
              <a:lnSpc>
                <a:spcPct val="90000"/>
              </a:lnSpc>
              <a:spcAft>
                <a:spcPts val="600"/>
              </a:spcAft>
            </a:pPr>
            <a:r>
              <a:rPr lang="en-US" sz="1200" b="1"/>
              <a:t>2. How will we know it has been accomplished? </a:t>
            </a:r>
            <a:r>
              <a:rPr lang="en-US" sz="1200"/>
              <a:t>When we review our scheduling data and see every patient with a diabetes visit also met with a health educator that week</a:t>
            </a:r>
          </a:p>
          <a:p>
            <a:pPr indent="-228600" defTabSz="914400">
              <a:lnSpc>
                <a:spcPct val="90000"/>
              </a:lnSpc>
              <a:spcAft>
                <a:spcPts val="600"/>
              </a:spcAft>
              <a:buFont typeface="Arial" panose="020B0604020202020204" pitchFamily="34" charset="0"/>
              <a:buChar char="•"/>
            </a:pPr>
            <a:endParaRPr lang="en-US" sz="1200"/>
          </a:p>
          <a:p>
            <a:pPr defTabSz="914400">
              <a:lnSpc>
                <a:spcPct val="90000"/>
              </a:lnSpc>
              <a:spcAft>
                <a:spcPts val="600"/>
              </a:spcAft>
            </a:pPr>
            <a:r>
              <a:rPr lang="en-US" sz="1200" b="1"/>
              <a:t>3. Is it possible to do? </a:t>
            </a:r>
            <a:r>
              <a:rPr lang="en-US" sz="1200"/>
              <a:t>Yes</a:t>
            </a:r>
          </a:p>
          <a:p>
            <a:pPr indent="-228600" defTabSz="914400">
              <a:lnSpc>
                <a:spcPct val="90000"/>
              </a:lnSpc>
              <a:spcAft>
                <a:spcPts val="600"/>
              </a:spcAft>
              <a:buFont typeface="Arial" panose="020B0604020202020204" pitchFamily="34" charset="0"/>
              <a:buChar char="•"/>
            </a:pPr>
            <a:endParaRPr lang="en-US" sz="1200"/>
          </a:p>
          <a:p>
            <a:pPr defTabSz="914400">
              <a:lnSpc>
                <a:spcPct val="90000"/>
              </a:lnSpc>
              <a:spcAft>
                <a:spcPts val="600"/>
              </a:spcAft>
            </a:pPr>
            <a:r>
              <a:rPr lang="en-US" sz="1200" b="1"/>
              <a:t>4. Why is it important to do? </a:t>
            </a:r>
            <a:r>
              <a:rPr lang="en-US" sz="1200"/>
              <a:t>It will help patients learn how to take their medications</a:t>
            </a:r>
          </a:p>
          <a:p>
            <a:pPr defTabSz="914400">
              <a:lnSpc>
                <a:spcPct val="90000"/>
              </a:lnSpc>
              <a:spcAft>
                <a:spcPts val="600"/>
              </a:spcAft>
            </a:pPr>
            <a:r>
              <a:rPr lang="en-US" sz="1200" b="1"/>
              <a:t>5. When will we do it? </a:t>
            </a:r>
            <a:r>
              <a:rPr lang="en-US" sz="1200"/>
              <a:t>By June 30th</a:t>
            </a:r>
          </a:p>
        </p:txBody>
      </p:sp>
      <p:pic>
        <p:nvPicPr>
          <p:cNvPr id="11" name="Picture 10" descr="A group of medical professionals posing for a photo&#10;&#10;Description automatically generated">
            <a:extLst>
              <a:ext uri="{FF2B5EF4-FFF2-40B4-BE49-F238E27FC236}">
                <a16:creationId xmlns:a16="http://schemas.microsoft.com/office/drawing/2014/main" id="{49B2DA98-A13A-3BB5-2E04-D9E55A5FA23A}"/>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5399580" y="10"/>
            <a:ext cx="3744420" cy="5143490"/>
          </a:xfrm>
          <a:prstGeom prst="rect">
            <a:avLst/>
          </a:prstGeom>
          <a:effectLst/>
        </p:spPr>
      </p:pic>
      <p:pic>
        <p:nvPicPr>
          <p:cNvPr id="5" name="Picture 4" descr="A picture containing text, sign&#10;&#10;Description automatically generated">
            <a:extLst>
              <a:ext uri="{FF2B5EF4-FFF2-40B4-BE49-F238E27FC236}">
                <a16:creationId xmlns:a16="http://schemas.microsoft.com/office/drawing/2014/main" id="{3C559DCC-95E8-B864-C6D0-B75D9BFCD339}"/>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8295292" y="4736704"/>
            <a:ext cx="640936" cy="303851"/>
          </a:xfrm>
          <a:prstGeom prst="rect">
            <a:avLst/>
          </a:prstGeom>
        </p:spPr>
      </p:pic>
    </p:spTree>
    <p:extLst>
      <p:ext uri="{BB962C8B-B14F-4D97-AF65-F5344CB8AC3E}">
        <p14:creationId xmlns:p14="http://schemas.microsoft.com/office/powerpoint/2010/main" val="59628124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0">
            <a:extLst>
              <a:ext uri="{FF2B5EF4-FFF2-40B4-BE49-F238E27FC236}">
                <a16:creationId xmlns:a16="http://schemas.microsoft.com/office/drawing/2014/main" id="{B360242C-BD61-5AB6-031A-E0E0CD59F2C7}"/>
              </a:ext>
            </a:extLst>
          </p:cNvPr>
          <p:cNvSpPr>
            <a:spLocks noChangeAspect="1"/>
          </p:cNvSpPr>
          <p:nvPr/>
        </p:nvSpPr>
        <p:spPr>
          <a:xfrm>
            <a:off x="0" y="0"/>
            <a:ext cx="4757725" cy="5143500"/>
          </a:xfrm>
          <a:prstGeom prst="rect">
            <a:avLst/>
          </a:prstGeom>
          <a:solidFill>
            <a:srgbClr val="A6192E"/>
          </a:solidFill>
          <a:ln w="12700" cap="flat" cmpd="sng" algn="ctr">
            <a:noFill/>
            <a:prstDash val="solid"/>
            <a:miter lim="800000"/>
          </a:ln>
          <a:effectLst/>
        </p:spPr>
        <p:txBody>
          <a:bodyPr rtlCol="0" anchor="ctr"/>
          <a:lstStyle/>
          <a:p>
            <a:pPr algn="ctr" defTabSz="571500">
              <a:defRPr/>
            </a:pPr>
            <a:endParaRPr lang="de-DE" sz="1125" kern="0">
              <a:solidFill>
                <a:srgbClr val="FFFFFF"/>
              </a:solidFill>
              <a:latin typeface="Calibri" panose="020F0502020204030204"/>
            </a:endParaRPr>
          </a:p>
        </p:txBody>
      </p:sp>
      <p:sp>
        <p:nvSpPr>
          <p:cNvPr id="3" name="TextBox 2">
            <a:extLst>
              <a:ext uri="{FF2B5EF4-FFF2-40B4-BE49-F238E27FC236}">
                <a16:creationId xmlns:a16="http://schemas.microsoft.com/office/drawing/2014/main" id="{93631BB0-D9E0-2479-79BA-64BC1AE45428}"/>
              </a:ext>
            </a:extLst>
          </p:cNvPr>
          <p:cNvSpPr txBox="1"/>
          <p:nvPr/>
        </p:nvSpPr>
        <p:spPr>
          <a:xfrm>
            <a:off x="4938329" y="1406483"/>
            <a:ext cx="4025070" cy="1971694"/>
          </a:xfrm>
          <a:prstGeom prst="rect">
            <a:avLst/>
          </a:prstGeom>
          <a:noFill/>
        </p:spPr>
        <p:txBody>
          <a:bodyPr wrap="square">
            <a:spAutoFit/>
          </a:bodyPr>
          <a:lstStyle/>
          <a:p>
            <a:pPr defTabSz="417734">
              <a:spcAft>
                <a:spcPts val="338"/>
              </a:spcAft>
            </a:pPr>
            <a:r>
              <a:rPr lang="en-US" sz="1827"/>
              <a:t>Developed to train </a:t>
            </a:r>
            <a:r>
              <a:rPr lang="en-US" sz="1827" b="1"/>
              <a:t>CHWs</a:t>
            </a:r>
            <a:r>
              <a:rPr lang="en-US" sz="1827"/>
              <a:t> in QI skills</a:t>
            </a:r>
          </a:p>
          <a:p>
            <a:pPr algn="ctr" defTabSz="417734">
              <a:spcAft>
                <a:spcPts val="338"/>
              </a:spcAft>
            </a:pPr>
            <a:endParaRPr lang="en-US" sz="1827"/>
          </a:p>
          <a:p>
            <a:pPr defTabSz="417734">
              <a:spcAft>
                <a:spcPts val="338"/>
              </a:spcAft>
            </a:pPr>
            <a:r>
              <a:rPr lang="en-US" sz="1827"/>
              <a:t>To use:</a:t>
            </a:r>
          </a:p>
          <a:p>
            <a:pPr marL="321469" indent="-321469" defTabSz="417734">
              <a:spcAft>
                <a:spcPts val="338"/>
              </a:spcAft>
              <a:buFont typeface="+mj-lt"/>
              <a:buAutoNum type="arabicPeriod"/>
            </a:pPr>
            <a:r>
              <a:rPr lang="en-US" sz="1827"/>
              <a:t>In their own work with patients</a:t>
            </a:r>
          </a:p>
          <a:p>
            <a:pPr marL="321469" indent="-321469" defTabSz="417734">
              <a:spcAft>
                <a:spcPts val="338"/>
              </a:spcAft>
              <a:buFont typeface="+mj-lt"/>
              <a:buAutoNum type="arabicPeriod"/>
            </a:pPr>
            <a:r>
              <a:rPr lang="en-US" sz="1827"/>
              <a:t>With their organizations</a:t>
            </a:r>
          </a:p>
          <a:p>
            <a:pPr marL="321469" indent="-321469" defTabSz="417734">
              <a:spcAft>
                <a:spcPts val="338"/>
              </a:spcAft>
              <a:buFont typeface="+mj-lt"/>
              <a:buAutoNum type="arabicPeriod"/>
            </a:pPr>
            <a:r>
              <a:rPr lang="en-US" sz="1827"/>
              <a:t>In primary care practices</a:t>
            </a:r>
            <a:endParaRPr lang="en-US" sz="2500"/>
          </a:p>
        </p:txBody>
      </p:sp>
      <p:pic>
        <p:nvPicPr>
          <p:cNvPr id="7" name="Picture 6" descr="A group of people sitting on a bench&#10;&#10;Description automatically generated">
            <a:extLst>
              <a:ext uri="{FF2B5EF4-FFF2-40B4-BE49-F238E27FC236}">
                <a16:creationId xmlns:a16="http://schemas.microsoft.com/office/drawing/2014/main" id="{95430A5C-05E2-7DA3-B95C-663B7D8AD39D}"/>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80603" y="959521"/>
            <a:ext cx="4213802" cy="2810792"/>
          </a:xfrm>
          <a:prstGeom prst="rect">
            <a:avLst/>
          </a:prstGeom>
        </p:spPr>
      </p:pic>
      <p:sp>
        <p:nvSpPr>
          <p:cNvPr id="8" name="TextBox 7">
            <a:extLst>
              <a:ext uri="{FF2B5EF4-FFF2-40B4-BE49-F238E27FC236}">
                <a16:creationId xmlns:a16="http://schemas.microsoft.com/office/drawing/2014/main" id="{410AA457-03FA-9E61-CCE6-14528D746C6D}"/>
              </a:ext>
            </a:extLst>
          </p:cNvPr>
          <p:cNvSpPr txBox="1"/>
          <p:nvPr/>
        </p:nvSpPr>
        <p:spPr>
          <a:xfrm>
            <a:off x="4776316" y="759466"/>
            <a:ext cx="4462360" cy="400110"/>
          </a:xfrm>
          <a:prstGeom prst="rect">
            <a:avLst/>
          </a:prstGeom>
          <a:noFill/>
        </p:spPr>
        <p:txBody>
          <a:bodyPr wrap="square" rtlCol="0">
            <a:spAutoFit/>
          </a:bodyPr>
          <a:lstStyle/>
          <a:p>
            <a:r>
              <a:rPr lang="en-US" sz="2000" b="1"/>
              <a:t>About These Introductory Modules</a:t>
            </a:r>
          </a:p>
        </p:txBody>
      </p:sp>
    </p:spTree>
    <p:extLst>
      <p:ext uri="{BB962C8B-B14F-4D97-AF65-F5344CB8AC3E}">
        <p14:creationId xmlns:p14="http://schemas.microsoft.com/office/powerpoint/2010/main" val="217802839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8DAE8F78-E7F7-6EC9-057B-3AFA23339A2B}"/>
              </a:ext>
            </a:extLst>
          </p:cNvPr>
          <p:cNvSpPr txBox="1"/>
          <p:nvPr/>
        </p:nvSpPr>
        <p:spPr>
          <a:xfrm>
            <a:off x="628650" y="273844"/>
            <a:ext cx="7886700" cy="994172"/>
          </a:xfrm>
          <a:prstGeom prst="rect">
            <a:avLst/>
          </a:prstGeom>
        </p:spPr>
        <p:txBody>
          <a:bodyPr vert="horz" lIns="57150" tIns="28575" rIns="57150" bIns="28575" rtlCol="0" anchor="ctr">
            <a:normAutofit/>
          </a:bodyPr>
          <a:lstStyle/>
          <a:p>
            <a:pPr>
              <a:lnSpc>
                <a:spcPct val="90000"/>
              </a:lnSpc>
              <a:spcBef>
                <a:spcPct val="0"/>
              </a:spcBef>
              <a:spcAft>
                <a:spcPts val="375"/>
              </a:spcAft>
            </a:pPr>
            <a:r>
              <a:rPr lang="en-US" sz="2750" b="1">
                <a:latin typeface="+mj-lt"/>
                <a:ea typeface="+mj-ea"/>
                <a:cs typeface="+mj-cs"/>
              </a:rPr>
              <a:t>Exercise: Make a QI Goal for Something You Do for Your Organization</a:t>
            </a:r>
          </a:p>
        </p:txBody>
      </p:sp>
      <p:sp>
        <p:nvSpPr>
          <p:cNvPr id="4" name="TextBox 3">
            <a:extLst>
              <a:ext uri="{FF2B5EF4-FFF2-40B4-BE49-F238E27FC236}">
                <a16:creationId xmlns:a16="http://schemas.microsoft.com/office/drawing/2014/main" id="{E6948BDA-54BF-F571-E841-3D50369F1A37}"/>
              </a:ext>
            </a:extLst>
          </p:cNvPr>
          <p:cNvSpPr txBox="1"/>
          <p:nvPr/>
        </p:nvSpPr>
        <p:spPr>
          <a:xfrm>
            <a:off x="698547" y="2445178"/>
            <a:ext cx="4342535" cy="2268570"/>
          </a:xfrm>
          <a:prstGeom prst="rect">
            <a:avLst/>
          </a:prstGeom>
        </p:spPr>
        <p:style>
          <a:lnRef idx="2">
            <a:schemeClr val="dk1"/>
          </a:lnRef>
          <a:fillRef idx="1">
            <a:schemeClr val="lt1"/>
          </a:fillRef>
          <a:effectRef idx="0">
            <a:schemeClr val="dk1"/>
          </a:effectRef>
          <a:fontRef idx="minor">
            <a:schemeClr val="dk1"/>
          </a:fontRef>
        </p:style>
        <p:txBody>
          <a:bodyPr wrap="none" rtlCol="0">
            <a:spAutoFit/>
          </a:bodyPr>
          <a:lstStyle/>
          <a:p>
            <a:pPr marL="182166" indent="-182166" defTabSz="485775">
              <a:spcAft>
                <a:spcPts val="375"/>
              </a:spcAft>
              <a:buAutoNum type="arabicPeriod"/>
            </a:pPr>
            <a:r>
              <a:rPr lang="en-US" sz="1275">
                <a:solidFill>
                  <a:schemeClr val="tx1"/>
                </a:solidFill>
              </a:rPr>
              <a:t>What do I want to accomplish?</a:t>
            </a:r>
          </a:p>
          <a:p>
            <a:pPr marL="182166" indent="-182166" defTabSz="485775">
              <a:spcAft>
                <a:spcPts val="375"/>
              </a:spcAft>
              <a:buAutoNum type="arabicPeriod"/>
            </a:pPr>
            <a:endParaRPr lang="en-US" sz="1275">
              <a:solidFill>
                <a:schemeClr val="tx1"/>
              </a:solidFill>
            </a:endParaRPr>
          </a:p>
          <a:p>
            <a:pPr marL="182166" indent="-182166" defTabSz="485775">
              <a:spcAft>
                <a:spcPts val="375"/>
              </a:spcAft>
              <a:buAutoNum type="arabicPeriod"/>
            </a:pPr>
            <a:r>
              <a:rPr lang="en-US" sz="1275">
                <a:solidFill>
                  <a:schemeClr val="tx1"/>
                </a:solidFill>
              </a:rPr>
              <a:t>How will I know when it has been accomplished?</a:t>
            </a:r>
          </a:p>
          <a:p>
            <a:pPr marL="182166" indent="-182166" defTabSz="485775">
              <a:spcAft>
                <a:spcPts val="375"/>
              </a:spcAft>
              <a:buAutoNum type="arabicPeriod"/>
            </a:pPr>
            <a:endParaRPr lang="en-US" sz="1275">
              <a:solidFill>
                <a:schemeClr val="tx1"/>
              </a:solidFill>
            </a:endParaRPr>
          </a:p>
          <a:p>
            <a:pPr marL="182166" indent="-182166" defTabSz="485775">
              <a:spcAft>
                <a:spcPts val="375"/>
              </a:spcAft>
              <a:buAutoNum type="arabicPeriod"/>
            </a:pPr>
            <a:r>
              <a:rPr lang="en-US" sz="1275">
                <a:solidFill>
                  <a:schemeClr val="tx1"/>
                </a:solidFill>
              </a:rPr>
              <a:t>Is it possible for me (or my family or my organization)?</a:t>
            </a:r>
          </a:p>
          <a:p>
            <a:pPr marL="182166" indent="-182166" defTabSz="485775">
              <a:spcAft>
                <a:spcPts val="375"/>
              </a:spcAft>
              <a:buAutoNum type="arabicPeriod"/>
            </a:pPr>
            <a:endParaRPr lang="en-US" sz="1275">
              <a:solidFill>
                <a:schemeClr val="tx1"/>
              </a:solidFill>
            </a:endParaRPr>
          </a:p>
          <a:p>
            <a:pPr defTabSz="485775">
              <a:spcAft>
                <a:spcPts val="375"/>
              </a:spcAft>
            </a:pPr>
            <a:r>
              <a:rPr lang="en-US" sz="1275">
                <a:solidFill>
                  <a:schemeClr val="tx1"/>
                </a:solidFill>
              </a:rPr>
              <a:t>4. Why is it important to do?</a:t>
            </a:r>
          </a:p>
          <a:p>
            <a:pPr marL="182166" indent="-182166" defTabSz="485775">
              <a:spcAft>
                <a:spcPts val="375"/>
              </a:spcAft>
              <a:buAutoNum type="arabicPeriod"/>
            </a:pPr>
            <a:endParaRPr lang="en-US" sz="1275">
              <a:solidFill>
                <a:schemeClr val="tx1"/>
              </a:solidFill>
            </a:endParaRPr>
          </a:p>
          <a:p>
            <a:pPr defTabSz="485775">
              <a:spcAft>
                <a:spcPts val="375"/>
              </a:spcAft>
            </a:pPr>
            <a:r>
              <a:rPr lang="en-US" sz="1275">
                <a:solidFill>
                  <a:schemeClr val="tx1"/>
                </a:solidFill>
              </a:rPr>
              <a:t>5. When will I finish?</a:t>
            </a:r>
            <a:endParaRPr lang="en-US" sz="1500"/>
          </a:p>
        </p:txBody>
      </p:sp>
      <p:pic>
        <p:nvPicPr>
          <p:cNvPr id="6148" name="Picture 4" descr="19,000+ Steep Hike Stock Photos, Pictures &amp; Royalty-Free Images - iStock |  Running up hill, Hiking, Easy vs hard">
            <a:extLst>
              <a:ext uri="{FF2B5EF4-FFF2-40B4-BE49-F238E27FC236}">
                <a16:creationId xmlns:a16="http://schemas.microsoft.com/office/drawing/2014/main" id="{A116ECBE-C10F-CFE0-01F3-88AD4862E5CE}"/>
              </a:ext>
            </a:extLst>
          </p:cNvPr>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5218019" y="1574418"/>
            <a:ext cx="3634677" cy="2418712"/>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id="{33BEFD7B-7D76-B68F-5D39-4176E948F7B5}"/>
              </a:ext>
            </a:extLst>
          </p:cNvPr>
          <p:cNvSpPr txBox="1"/>
          <p:nvPr/>
        </p:nvSpPr>
        <p:spPr>
          <a:xfrm>
            <a:off x="628650" y="1975429"/>
            <a:ext cx="3717783" cy="559127"/>
          </a:xfrm>
          <a:prstGeom prst="rect">
            <a:avLst/>
          </a:prstGeom>
          <a:noFill/>
        </p:spPr>
        <p:txBody>
          <a:bodyPr wrap="square" rtlCol="0">
            <a:spAutoFit/>
          </a:bodyPr>
          <a:lstStyle/>
          <a:p>
            <a:pPr defTabSz="485775">
              <a:spcAft>
                <a:spcPts val="375"/>
              </a:spcAft>
            </a:pPr>
            <a:r>
              <a:rPr lang="en-US" sz="850" i="1"/>
              <a:t>PRO TIP: Be sure to pick an issue that you can control, not something that requires a person to change who they are.</a:t>
            </a:r>
          </a:p>
          <a:p>
            <a:pPr>
              <a:spcAft>
                <a:spcPts val="375"/>
              </a:spcAft>
            </a:pPr>
            <a:endParaRPr lang="en-US" sz="1000"/>
          </a:p>
        </p:txBody>
      </p:sp>
      <p:sp>
        <p:nvSpPr>
          <p:cNvPr id="7" name="TextBox 6">
            <a:extLst>
              <a:ext uri="{FF2B5EF4-FFF2-40B4-BE49-F238E27FC236}">
                <a16:creationId xmlns:a16="http://schemas.microsoft.com/office/drawing/2014/main" id="{D3B874CF-4C5F-D305-4DE6-2CD3C1B769E2}"/>
              </a:ext>
            </a:extLst>
          </p:cNvPr>
          <p:cNvSpPr txBox="1"/>
          <p:nvPr/>
        </p:nvSpPr>
        <p:spPr>
          <a:xfrm>
            <a:off x="698548" y="1631288"/>
            <a:ext cx="4251163" cy="255904"/>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defTabSz="485775">
              <a:spcAft>
                <a:spcPts val="375"/>
              </a:spcAft>
            </a:pPr>
            <a:r>
              <a:rPr lang="en-US" sz="1063">
                <a:solidFill>
                  <a:schemeClr val="tx1"/>
                </a:solidFill>
              </a:rPr>
              <a:t>My quality issue in my own work  is: _________________________</a:t>
            </a:r>
            <a:endParaRPr lang="en-US" sz="1250"/>
          </a:p>
        </p:txBody>
      </p:sp>
      <p:sp>
        <p:nvSpPr>
          <p:cNvPr id="8" name="TextBox 7">
            <a:extLst>
              <a:ext uri="{FF2B5EF4-FFF2-40B4-BE49-F238E27FC236}">
                <a16:creationId xmlns:a16="http://schemas.microsoft.com/office/drawing/2014/main" id="{7A639E79-E3CD-88BB-34A2-7B7134080938}"/>
              </a:ext>
            </a:extLst>
          </p:cNvPr>
          <p:cNvSpPr txBox="1"/>
          <p:nvPr/>
        </p:nvSpPr>
        <p:spPr>
          <a:xfrm>
            <a:off x="628650" y="1282611"/>
            <a:ext cx="2258952" cy="239425"/>
          </a:xfrm>
          <a:prstGeom prst="rect">
            <a:avLst/>
          </a:prstGeom>
          <a:noFill/>
        </p:spPr>
        <p:txBody>
          <a:bodyPr wrap="none" rtlCol="0">
            <a:spAutoFit/>
          </a:bodyPr>
          <a:lstStyle/>
          <a:p>
            <a:pPr defTabSz="485775">
              <a:spcAft>
                <a:spcPts val="375"/>
              </a:spcAft>
            </a:pPr>
            <a:r>
              <a:rPr lang="en-US" sz="956"/>
              <a:t>Use the CHW QI Goal Sheet handout </a:t>
            </a:r>
            <a:endParaRPr lang="en-US" sz="1125"/>
          </a:p>
        </p:txBody>
      </p:sp>
    </p:spTree>
    <p:extLst>
      <p:ext uri="{BB962C8B-B14F-4D97-AF65-F5344CB8AC3E}">
        <p14:creationId xmlns:p14="http://schemas.microsoft.com/office/powerpoint/2010/main" val="177573899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brochure with a person holding a tablet&#10;&#10;Description automatically generated">
            <a:extLst>
              <a:ext uri="{FF2B5EF4-FFF2-40B4-BE49-F238E27FC236}">
                <a16:creationId xmlns:a16="http://schemas.microsoft.com/office/drawing/2014/main" id="{1F474E93-762D-4AEE-3D7A-713A0004DF8E}"/>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 y="-4926"/>
            <a:ext cx="9153852" cy="5182912"/>
          </a:xfrm>
          <a:prstGeom prst="rect">
            <a:avLst/>
          </a:prstGeom>
        </p:spPr>
      </p:pic>
    </p:spTree>
    <p:extLst>
      <p:ext uri="{BB962C8B-B14F-4D97-AF65-F5344CB8AC3E}">
        <p14:creationId xmlns:p14="http://schemas.microsoft.com/office/powerpoint/2010/main" val="86301834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2" name="Rectangle 11">
            <a:extLst>
              <a:ext uri="{FF2B5EF4-FFF2-40B4-BE49-F238E27FC236}">
                <a16:creationId xmlns:a16="http://schemas.microsoft.com/office/drawing/2014/main" id="{04812C46-200A-4DEB-A05E-3ED6C68C23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286" y="0"/>
            <a:ext cx="9141714" cy="51435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descr="A person sitting at a desk looking at a computer screen&#10;&#10;Description automatically generated">
            <a:extLst>
              <a:ext uri="{FF2B5EF4-FFF2-40B4-BE49-F238E27FC236}">
                <a16:creationId xmlns:a16="http://schemas.microsoft.com/office/drawing/2014/main" id="{C429FEBA-C4E8-2BCC-0FF2-716FF78A8BA2}"/>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1889483" y="10"/>
            <a:ext cx="7252231" cy="5143490"/>
          </a:xfrm>
          <a:prstGeom prst="rect">
            <a:avLst/>
          </a:prstGeom>
        </p:spPr>
      </p:pic>
      <p:sp>
        <p:nvSpPr>
          <p:cNvPr id="14" name="Rectangle 13">
            <a:extLst>
              <a:ext uri="{FF2B5EF4-FFF2-40B4-BE49-F238E27FC236}">
                <a16:creationId xmlns:a16="http://schemas.microsoft.com/office/drawing/2014/main" id="{D1EA859B-E555-4109-94F3-6700E046E0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5542696" cy="5143500"/>
          </a:xfrm>
          <a:prstGeom prst="rect">
            <a:avLst/>
          </a:prstGeom>
          <a:gradFill>
            <a:gsLst>
              <a:gs pos="48000">
                <a:schemeClr val="bg1"/>
              </a:gs>
              <a:gs pos="35000">
                <a:schemeClr val="bg1">
                  <a:alpha val="77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0778BB69-B001-E733-3773-D71170D1758F}"/>
              </a:ext>
            </a:extLst>
          </p:cNvPr>
          <p:cNvSpPr txBox="1"/>
          <p:nvPr/>
        </p:nvSpPr>
        <p:spPr>
          <a:xfrm>
            <a:off x="472455" y="291656"/>
            <a:ext cx="2866641" cy="1424934"/>
          </a:xfrm>
          <a:prstGeom prst="rect">
            <a:avLst/>
          </a:prstGeom>
        </p:spPr>
        <p:txBody>
          <a:bodyPr vert="horz" lIns="91440" tIns="45720" rIns="91440" bIns="45720" rtlCol="0" anchor="ctr">
            <a:normAutofit fontScale="92500"/>
          </a:bodyPr>
          <a:lstStyle/>
          <a:p>
            <a:pPr defTabSz="914400">
              <a:lnSpc>
                <a:spcPct val="90000"/>
              </a:lnSpc>
              <a:spcBef>
                <a:spcPct val="0"/>
              </a:spcBef>
              <a:spcAft>
                <a:spcPts val="375"/>
              </a:spcAft>
            </a:pPr>
            <a:r>
              <a:rPr lang="en-US" sz="2800" b="1">
                <a:latin typeface="+mj-lt"/>
                <a:ea typeface="+mj-ea"/>
                <a:cs typeface="+mj-cs"/>
              </a:rPr>
              <a:t>Organizations Use Three Types Of Data In QI</a:t>
            </a:r>
          </a:p>
        </p:txBody>
      </p:sp>
      <p:sp>
        <p:nvSpPr>
          <p:cNvPr id="3" name="TextBox 2">
            <a:extLst>
              <a:ext uri="{FF2B5EF4-FFF2-40B4-BE49-F238E27FC236}">
                <a16:creationId xmlns:a16="http://schemas.microsoft.com/office/drawing/2014/main" id="{64CBE033-F5A7-F59B-231F-E2C9FD82B5B5}"/>
              </a:ext>
            </a:extLst>
          </p:cNvPr>
          <p:cNvSpPr txBox="1"/>
          <p:nvPr/>
        </p:nvSpPr>
        <p:spPr>
          <a:xfrm>
            <a:off x="316260" y="1825650"/>
            <a:ext cx="3179032" cy="2807072"/>
          </a:xfrm>
          <a:prstGeom prst="rect">
            <a:avLst/>
          </a:prstGeom>
        </p:spPr>
        <p:txBody>
          <a:bodyPr vert="horz" lIns="91440" tIns="45720" rIns="91440" bIns="45720" rtlCol="0">
            <a:normAutofit/>
          </a:bodyPr>
          <a:lstStyle/>
          <a:p>
            <a:pPr indent="-228600" defTabSz="914400">
              <a:lnSpc>
                <a:spcPct val="90000"/>
              </a:lnSpc>
              <a:spcAft>
                <a:spcPts val="375"/>
              </a:spcAft>
              <a:buFont typeface="Arial" panose="020B0604020202020204" pitchFamily="34" charset="0"/>
              <a:buChar char="•"/>
            </a:pPr>
            <a:endParaRPr lang="en-US" sz="1200" spc="-26"/>
          </a:p>
          <a:p>
            <a:pPr defTabSz="914400">
              <a:lnSpc>
                <a:spcPct val="90000"/>
              </a:lnSpc>
              <a:spcAft>
                <a:spcPts val="375"/>
              </a:spcAft>
            </a:pPr>
            <a:r>
              <a:rPr lang="en-US" sz="1200" b="1" spc="-26"/>
              <a:t>NUMBERS:  </a:t>
            </a:r>
            <a:r>
              <a:rPr lang="en-US" sz="1200" spc="-26"/>
              <a:t>They count the number of patients in the past 12 months who are satisfied with the services they received.</a:t>
            </a:r>
          </a:p>
          <a:p>
            <a:pPr indent="-228600" defTabSz="914400">
              <a:lnSpc>
                <a:spcPct val="90000"/>
              </a:lnSpc>
              <a:spcAft>
                <a:spcPts val="375"/>
              </a:spcAft>
              <a:buFont typeface="Arial" panose="020B0604020202020204" pitchFamily="34" charset="0"/>
              <a:buChar char="•"/>
            </a:pPr>
            <a:endParaRPr lang="en-US" sz="1200" spc="-26"/>
          </a:p>
          <a:p>
            <a:pPr defTabSz="914400">
              <a:lnSpc>
                <a:spcPct val="90000"/>
              </a:lnSpc>
              <a:spcAft>
                <a:spcPts val="375"/>
              </a:spcAft>
            </a:pPr>
            <a:r>
              <a:rPr lang="en-US" sz="1200" b="1" spc="-26"/>
              <a:t>STORIES:  </a:t>
            </a:r>
            <a:r>
              <a:rPr lang="en-US" sz="1200" spc="-26"/>
              <a:t>They use stories they hear from patients, staff and clinicians.</a:t>
            </a:r>
          </a:p>
          <a:p>
            <a:pPr indent="-228600" defTabSz="914400">
              <a:lnSpc>
                <a:spcPct val="90000"/>
              </a:lnSpc>
              <a:spcAft>
                <a:spcPts val="375"/>
              </a:spcAft>
              <a:buFont typeface="Arial" panose="020B0604020202020204" pitchFamily="34" charset="0"/>
              <a:buChar char="•"/>
            </a:pPr>
            <a:endParaRPr lang="en-US" sz="1200" spc="-26"/>
          </a:p>
          <a:p>
            <a:pPr defTabSz="914400">
              <a:lnSpc>
                <a:spcPct val="90000"/>
              </a:lnSpc>
              <a:spcAft>
                <a:spcPts val="375"/>
              </a:spcAft>
            </a:pPr>
            <a:r>
              <a:rPr lang="en-US" sz="1200" b="1" spc="-26"/>
              <a:t>PROCESS MAPS:  </a:t>
            </a:r>
            <a:r>
              <a:rPr lang="en-US" sz="1200" spc="-26"/>
              <a:t>They map the different steps in doing an activity or “process” to identify areas that may be creating a quality issue.</a:t>
            </a:r>
          </a:p>
        </p:txBody>
      </p:sp>
      <p:pic>
        <p:nvPicPr>
          <p:cNvPr id="2" name="Picture 1" descr="A picture containing text, sign&#10;&#10;Description automatically generated">
            <a:extLst>
              <a:ext uri="{FF2B5EF4-FFF2-40B4-BE49-F238E27FC236}">
                <a16:creationId xmlns:a16="http://schemas.microsoft.com/office/drawing/2014/main" id="{2E045656-4B2E-8982-D6DF-4C60736E4E75}"/>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8017025" y="4498804"/>
            <a:ext cx="640936" cy="303851"/>
          </a:xfrm>
          <a:prstGeom prst="rect">
            <a:avLst/>
          </a:prstGeom>
        </p:spPr>
      </p:pic>
    </p:spTree>
    <p:extLst>
      <p:ext uri="{BB962C8B-B14F-4D97-AF65-F5344CB8AC3E}">
        <p14:creationId xmlns:p14="http://schemas.microsoft.com/office/powerpoint/2010/main" val="368217746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FEAC2113-59FF-3FDB-B6E2-3482AE2F7642}"/>
              </a:ext>
            </a:extLst>
          </p:cNvPr>
          <p:cNvSpPr txBox="1"/>
          <p:nvPr/>
        </p:nvSpPr>
        <p:spPr>
          <a:xfrm>
            <a:off x="536365" y="220588"/>
            <a:ext cx="4923143" cy="477054"/>
          </a:xfrm>
          <a:prstGeom prst="rect">
            <a:avLst/>
          </a:prstGeom>
          <a:noFill/>
        </p:spPr>
        <p:txBody>
          <a:bodyPr wrap="none" rtlCol="0">
            <a:spAutoFit/>
          </a:bodyPr>
          <a:lstStyle/>
          <a:p>
            <a:r>
              <a:rPr lang="en-US" sz="2500" b="1"/>
              <a:t>Numbers: Satisfaction Surveys</a:t>
            </a:r>
          </a:p>
        </p:txBody>
      </p:sp>
      <p:sp>
        <p:nvSpPr>
          <p:cNvPr id="3" name="Rectangle 2">
            <a:extLst>
              <a:ext uri="{FF2B5EF4-FFF2-40B4-BE49-F238E27FC236}">
                <a16:creationId xmlns:a16="http://schemas.microsoft.com/office/drawing/2014/main" id="{9CA55001-3E3A-FA67-3F13-A70D6B78FEA9}"/>
              </a:ext>
            </a:extLst>
          </p:cNvPr>
          <p:cNvSpPr>
            <a:spLocks noChangeArrowheads="1"/>
          </p:cNvSpPr>
          <p:nvPr/>
        </p:nvSpPr>
        <p:spPr bwMode="auto">
          <a:xfrm>
            <a:off x="3669632" y="878461"/>
            <a:ext cx="115481" cy="2308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57150" tIns="28575" rIns="57150" bIns="28575" numCol="1" anchor="ctr" anchorCtr="0" compatLnSpc="1">
            <a:prstTxWarp prst="textNoShape">
              <a:avLst/>
            </a:prstTxWarp>
            <a:spAutoFit/>
          </a:bodyPr>
          <a:lstStyle/>
          <a:p>
            <a:endParaRPr lang="en-US" sz="1125"/>
          </a:p>
        </p:txBody>
      </p:sp>
      <p:sp>
        <p:nvSpPr>
          <p:cNvPr id="4" name="TextBox 3">
            <a:extLst>
              <a:ext uri="{FF2B5EF4-FFF2-40B4-BE49-F238E27FC236}">
                <a16:creationId xmlns:a16="http://schemas.microsoft.com/office/drawing/2014/main" id="{7D755AAD-4BBE-A3CE-B4BA-CE1BC67083F6}"/>
              </a:ext>
            </a:extLst>
          </p:cNvPr>
          <p:cNvSpPr txBox="1"/>
          <p:nvPr/>
        </p:nvSpPr>
        <p:spPr>
          <a:xfrm>
            <a:off x="4848918" y="778697"/>
            <a:ext cx="4198830" cy="2689198"/>
          </a:xfrm>
          <a:prstGeom prst="rect">
            <a:avLst/>
          </a:prstGeom>
          <a:noFill/>
        </p:spPr>
        <p:txBody>
          <a:bodyPr wrap="square" rtlCol="0">
            <a:spAutoFit/>
          </a:bodyPr>
          <a:lstStyle/>
          <a:p>
            <a:r>
              <a:rPr lang="en-US" sz="1125"/>
              <a:t>Practices use satisfaction surveys to get information about patients’ experiences of the practice.  A popular one used by a lot of practices is call the CAHPS.</a:t>
            </a:r>
          </a:p>
          <a:p>
            <a:endParaRPr lang="en-US" sz="1125"/>
          </a:p>
          <a:p>
            <a:r>
              <a:rPr lang="en-US" sz="1125" b="1"/>
              <a:t>Satisfaction ask questions like:</a:t>
            </a:r>
          </a:p>
          <a:p>
            <a:endParaRPr lang="en-US" sz="1125" b="1"/>
          </a:p>
          <a:p>
            <a:r>
              <a:rPr lang="en-US" sz="1125" b="1"/>
              <a:t>Did your most recent visit start on time?</a:t>
            </a:r>
          </a:p>
          <a:p>
            <a:pPr marL="178594" indent="-178594">
              <a:buFont typeface="Wingdings" pitchFamily="2" charset="2"/>
              <a:buChar char="q"/>
            </a:pPr>
            <a:r>
              <a:rPr lang="en-US" sz="1125" b="1"/>
              <a:t>Yes, definitely</a:t>
            </a:r>
          </a:p>
          <a:p>
            <a:pPr marL="178594" indent="-178594">
              <a:buFont typeface="Wingdings" pitchFamily="2" charset="2"/>
              <a:buChar char="q"/>
            </a:pPr>
            <a:r>
              <a:rPr lang="en-US" sz="1125" b="1"/>
              <a:t>No</a:t>
            </a:r>
          </a:p>
          <a:p>
            <a:endParaRPr lang="en-US" sz="1125" b="1"/>
          </a:p>
          <a:p>
            <a:endParaRPr lang="en-US" sz="1125" b="1"/>
          </a:p>
          <a:p>
            <a:r>
              <a:rPr lang="en-US" sz="1125" b="1"/>
              <a:t>During your most recent visit, did this provider explain things in a way that was easy to understand?</a:t>
            </a:r>
          </a:p>
          <a:p>
            <a:pPr marL="178594" indent="-178594">
              <a:buFont typeface="Wingdings" pitchFamily="2" charset="2"/>
              <a:buChar char="q"/>
            </a:pPr>
            <a:r>
              <a:rPr lang="en-US" sz="1125" b="1"/>
              <a:t>Yes, definitely</a:t>
            </a:r>
          </a:p>
          <a:p>
            <a:pPr marL="178594" indent="-178594">
              <a:buFont typeface="Wingdings" pitchFamily="2" charset="2"/>
              <a:buChar char="q"/>
            </a:pPr>
            <a:r>
              <a:rPr lang="en-US" sz="1125" b="1"/>
              <a:t>No</a:t>
            </a:r>
          </a:p>
        </p:txBody>
      </p:sp>
      <p:sp>
        <p:nvSpPr>
          <p:cNvPr id="5" name="TextBox 4">
            <a:extLst>
              <a:ext uri="{FF2B5EF4-FFF2-40B4-BE49-F238E27FC236}">
                <a16:creationId xmlns:a16="http://schemas.microsoft.com/office/drawing/2014/main" id="{6C8F4B5B-2DF9-DDE2-965F-07D1571EDFF3}"/>
              </a:ext>
            </a:extLst>
          </p:cNvPr>
          <p:cNvSpPr txBox="1"/>
          <p:nvPr/>
        </p:nvSpPr>
        <p:spPr>
          <a:xfrm>
            <a:off x="4848917" y="3567659"/>
            <a:ext cx="4139150" cy="957955"/>
          </a:xfrm>
          <a:prstGeom prst="rect">
            <a:avLst/>
          </a:prstGeom>
          <a:noFill/>
        </p:spPr>
        <p:txBody>
          <a:bodyPr wrap="square" rtlCol="0">
            <a:spAutoFit/>
          </a:bodyPr>
          <a:lstStyle/>
          <a:p>
            <a:r>
              <a:rPr lang="en-US" sz="1125"/>
              <a:t>Practices add up the number of patients who answer Yes and the number of people who answer No to each question and analyze this information to see where there may be problems that need improvement, and also areas where they may be doing really well and are strengths.</a:t>
            </a:r>
          </a:p>
        </p:txBody>
      </p:sp>
      <p:sp>
        <p:nvSpPr>
          <p:cNvPr id="6" name="Rectangle 4">
            <a:extLst>
              <a:ext uri="{FF2B5EF4-FFF2-40B4-BE49-F238E27FC236}">
                <a16:creationId xmlns:a16="http://schemas.microsoft.com/office/drawing/2014/main" id="{1F78AF0C-E734-3CCF-3FD9-3B1BC41C7831}"/>
              </a:ext>
            </a:extLst>
          </p:cNvPr>
          <p:cNvSpPr>
            <a:spLocks noChangeArrowheads="1"/>
          </p:cNvSpPr>
          <p:nvPr/>
        </p:nvSpPr>
        <p:spPr bwMode="auto">
          <a:xfrm>
            <a:off x="5344027" y="878461"/>
            <a:ext cx="115481" cy="2308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57150" tIns="28575" rIns="57150" bIns="28575" numCol="1" anchor="ctr" anchorCtr="0" compatLnSpc="1">
            <a:prstTxWarp prst="textNoShape">
              <a:avLst/>
            </a:prstTxWarp>
            <a:spAutoFit/>
          </a:bodyPr>
          <a:lstStyle/>
          <a:p>
            <a:endParaRPr lang="en-US" sz="1125"/>
          </a:p>
        </p:txBody>
      </p:sp>
      <p:pic>
        <p:nvPicPr>
          <p:cNvPr id="1027" name="Picture 1" descr="A group of questions on a paper&#10;&#10;Description automatically generated">
            <a:extLst>
              <a:ext uri="{FF2B5EF4-FFF2-40B4-BE49-F238E27FC236}">
                <a16:creationId xmlns:a16="http://schemas.microsoft.com/office/drawing/2014/main" id="{684BF9E2-3412-58FE-251E-E618BE17199E}"/>
              </a:ext>
            </a:extLst>
          </p:cNvPr>
          <p:cNvPicPr>
            <a:picLocks noChangeAspect="1" noChangeArrowheads="1"/>
          </p:cNvPicPr>
          <p:nvPr/>
        </p:nvPicPr>
        <p:blipFill>
          <a:blip r:embed="rId2" r:link="rId3" cstate="email">
            <a:extLst>
              <a:ext uri="{28A0092B-C50C-407E-A947-70E740481C1C}">
                <a14:useLocalDpi xmlns:a14="http://schemas.microsoft.com/office/drawing/2010/main"/>
              </a:ext>
            </a:extLst>
          </a:blip>
          <a:srcRect/>
          <a:stretch>
            <a:fillRect/>
          </a:stretch>
        </p:blipFill>
        <p:spPr bwMode="auto">
          <a:xfrm>
            <a:off x="1192023" y="993877"/>
            <a:ext cx="2960688" cy="3905250"/>
          </a:xfrm>
          <a:prstGeom prst="rect">
            <a:avLst/>
          </a:prstGeom>
        </p:spPr>
        <p:style>
          <a:lnRef idx="2">
            <a:schemeClr val="dk1"/>
          </a:lnRef>
          <a:fillRef idx="1">
            <a:schemeClr val="lt1"/>
          </a:fillRef>
          <a:effectRef idx="0">
            <a:schemeClr val="dk1"/>
          </a:effectRef>
          <a:fontRef idx="minor">
            <a:schemeClr val="dk1"/>
          </a:fontRef>
        </p:style>
      </p:pic>
    </p:spTree>
    <p:extLst>
      <p:ext uri="{BB962C8B-B14F-4D97-AF65-F5344CB8AC3E}">
        <p14:creationId xmlns:p14="http://schemas.microsoft.com/office/powerpoint/2010/main" val="424372941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9A05A5C5-9658-243F-115D-B049654967F8}"/>
              </a:ext>
            </a:extLst>
          </p:cNvPr>
          <p:cNvSpPr txBox="1"/>
          <p:nvPr/>
        </p:nvSpPr>
        <p:spPr>
          <a:xfrm>
            <a:off x="1047794" y="398945"/>
            <a:ext cx="7579511" cy="477054"/>
          </a:xfrm>
          <a:prstGeom prst="rect">
            <a:avLst/>
          </a:prstGeom>
          <a:noFill/>
        </p:spPr>
        <p:txBody>
          <a:bodyPr wrap="none" rtlCol="0">
            <a:spAutoFit/>
          </a:bodyPr>
          <a:lstStyle/>
          <a:p>
            <a:r>
              <a:rPr lang="en-US" sz="2500" b="1"/>
              <a:t>Example Of A QI Report On Patient Satisfaction</a:t>
            </a:r>
          </a:p>
        </p:txBody>
      </p:sp>
      <p:pic>
        <p:nvPicPr>
          <p:cNvPr id="8" name="Picture 7" descr="A graph with blue squares&#10;&#10;Description automatically generated">
            <a:extLst>
              <a:ext uri="{FF2B5EF4-FFF2-40B4-BE49-F238E27FC236}">
                <a16:creationId xmlns:a16="http://schemas.microsoft.com/office/drawing/2014/main" id="{2F1D620B-03FA-BD27-F184-E0C08BBB7F89}"/>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620021" y="1161344"/>
            <a:ext cx="5903958" cy="3423103"/>
          </a:xfrm>
          <a:prstGeom prst="rect">
            <a:avLst/>
          </a:prstGeom>
        </p:spPr>
      </p:pic>
    </p:spTree>
    <p:extLst>
      <p:ext uri="{BB962C8B-B14F-4D97-AF65-F5344CB8AC3E}">
        <p14:creationId xmlns:p14="http://schemas.microsoft.com/office/powerpoint/2010/main" val="19126998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9A05A5C5-9658-243F-115D-B049654967F8}"/>
              </a:ext>
            </a:extLst>
          </p:cNvPr>
          <p:cNvSpPr txBox="1"/>
          <p:nvPr/>
        </p:nvSpPr>
        <p:spPr>
          <a:xfrm>
            <a:off x="1075690" y="401141"/>
            <a:ext cx="7151317" cy="477054"/>
          </a:xfrm>
          <a:prstGeom prst="rect">
            <a:avLst/>
          </a:prstGeom>
          <a:noFill/>
        </p:spPr>
        <p:txBody>
          <a:bodyPr wrap="none" rtlCol="0">
            <a:spAutoFit/>
          </a:bodyPr>
          <a:lstStyle/>
          <a:p>
            <a:r>
              <a:rPr lang="en-US" sz="2500" b="1"/>
              <a:t>Numbers: HEDIS (for Primary Care Practices)</a:t>
            </a:r>
          </a:p>
        </p:txBody>
      </p:sp>
      <p:sp>
        <p:nvSpPr>
          <p:cNvPr id="3" name="TextBox 2">
            <a:extLst>
              <a:ext uri="{FF2B5EF4-FFF2-40B4-BE49-F238E27FC236}">
                <a16:creationId xmlns:a16="http://schemas.microsoft.com/office/drawing/2014/main" id="{8F88CC0F-A09E-4B36-9D31-B15186DA7B4C}"/>
              </a:ext>
            </a:extLst>
          </p:cNvPr>
          <p:cNvSpPr txBox="1"/>
          <p:nvPr/>
        </p:nvSpPr>
        <p:spPr>
          <a:xfrm>
            <a:off x="741947" y="926695"/>
            <a:ext cx="7923964" cy="553998"/>
          </a:xfrm>
          <a:prstGeom prst="rect">
            <a:avLst/>
          </a:prstGeom>
          <a:noFill/>
        </p:spPr>
        <p:txBody>
          <a:bodyPr wrap="none" rtlCol="0">
            <a:spAutoFit/>
          </a:bodyPr>
          <a:lstStyle/>
          <a:p>
            <a:r>
              <a:rPr lang="en-US" sz="1500"/>
              <a:t>HEDIS numbers show a practice how well they are doing compared to other practices with </a:t>
            </a:r>
          </a:p>
          <a:p>
            <a:r>
              <a:rPr lang="en-US" sz="1500"/>
              <a:t>similar patients, and to a national standard or “benchmark.”</a:t>
            </a:r>
          </a:p>
        </p:txBody>
      </p:sp>
      <p:sp>
        <p:nvSpPr>
          <p:cNvPr id="4" name="TextBox 3">
            <a:extLst>
              <a:ext uri="{FF2B5EF4-FFF2-40B4-BE49-F238E27FC236}">
                <a16:creationId xmlns:a16="http://schemas.microsoft.com/office/drawing/2014/main" id="{9A2D787B-1936-F7FF-75EF-21DC0C9131D8}"/>
              </a:ext>
            </a:extLst>
          </p:cNvPr>
          <p:cNvSpPr txBox="1"/>
          <p:nvPr/>
        </p:nvSpPr>
        <p:spPr>
          <a:xfrm>
            <a:off x="741948" y="1856092"/>
            <a:ext cx="2947737" cy="1708160"/>
          </a:xfrm>
          <a:prstGeom prst="rect">
            <a:avLst/>
          </a:prstGeom>
          <a:noFill/>
        </p:spPr>
        <p:txBody>
          <a:bodyPr wrap="square" rtlCol="0">
            <a:spAutoFit/>
          </a:bodyPr>
          <a:lstStyle/>
          <a:p>
            <a:r>
              <a:rPr lang="en-US" sz="1500" b="1"/>
              <a:t>Examples of a HEDIS METRIC:</a:t>
            </a:r>
          </a:p>
          <a:p>
            <a:endParaRPr lang="en-US" sz="1500"/>
          </a:p>
          <a:p>
            <a:r>
              <a:rPr lang="en-US" sz="1500"/>
              <a:t>How many patients with type 2 diabetes at the practice measured their HbA1c in the last six months?</a:t>
            </a:r>
          </a:p>
          <a:p>
            <a:endParaRPr lang="en-US" sz="1500"/>
          </a:p>
        </p:txBody>
      </p:sp>
      <p:pic>
        <p:nvPicPr>
          <p:cNvPr id="8196" name="Picture 4" descr="How HEDIS Analytics Is Helping Healthcare Practices - eClinicalWorks">
            <a:extLst>
              <a:ext uri="{FF2B5EF4-FFF2-40B4-BE49-F238E27FC236}">
                <a16:creationId xmlns:a16="http://schemas.microsoft.com/office/drawing/2014/main" id="{02131DD7-66EB-934B-4F9F-3F457BFA0A00}"/>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3996228" y="1626279"/>
            <a:ext cx="4603862" cy="287755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0884274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9A05A5C5-9658-243F-115D-B049654967F8}"/>
              </a:ext>
            </a:extLst>
          </p:cNvPr>
          <p:cNvSpPr txBox="1"/>
          <p:nvPr/>
        </p:nvSpPr>
        <p:spPr>
          <a:xfrm>
            <a:off x="741947" y="349128"/>
            <a:ext cx="1271502" cy="477054"/>
          </a:xfrm>
          <a:prstGeom prst="rect">
            <a:avLst/>
          </a:prstGeom>
          <a:noFill/>
        </p:spPr>
        <p:txBody>
          <a:bodyPr wrap="none" rtlCol="0">
            <a:spAutoFit/>
          </a:bodyPr>
          <a:lstStyle/>
          <a:p>
            <a:r>
              <a:rPr lang="en-US" sz="2500" b="1"/>
              <a:t>Stories</a:t>
            </a:r>
          </a:p>
        </p:txBody>
      </p:sp>
      <p:sp>
        <p:nvSpPr>
          <p:cNvPr id="3" name="TextBox 2">
            <a:extLst>
              <a:ext uri="{FF2B5EF4-FFF2-40B4-BE49-F238E27FC236}">
                <a16:creationId xmlns:a16="http://schemas.microsoft.com/office/drawing/2014/main" id="{8F88CC0F-A09E-4B36-9D31-B15186DA7B4C}"/>
              </a:ext>
            </a:extLst>
          </p:cNvPr>
          <p:cNvSpPr txBox="1"/>
          <p:nvPr/>
        </p:nvSpPr>
        <p:spPr>
          <a:xfrm>
            <a:off x="741947" y="877695"/>
            <a:ext cx="7489658" cy="784830"/>
          </a:xfrm>
          <a:prstGeom prst="rect">
            <a:avLst/>
          </a:prstGeom>
          <a:noFill/>
        </p:spPr>
        <p:txBody>
          <a:bodyPr wrap="square" rtlCol="0">
            <a:spAutoFit/>
          </a:bodyPr>
          <a:lstStyle/>
          <a:p>
            <a:r>
              <a:rPr lang="en-US" sz="1500"/>
              <a:t>Stories are a very powerful type of Q.I. data. Stories let practices “see” things that they can’t in numbers.</a:t>
            </a:r>
          </a:p>
          <a:p>
            <a:endParaRPr lang="en-US" sz="1500"/>
          </a:p>
        </p:txBody>
      </p:sp>
      <p:sp>
        <p:nvSpPr>
          <p:cNvPr id="5" name="TextBox 4">
            <a:extLst>
              <a:ext uri="{FF2B5EF4-FFF2-40B4-BE49-F238E27FC236}">
                <a16:creationId xmlns:a16="http://schemas.microsoft.com/office/drawing/2014/main" id="{73130745-27D6-4138-24E1-CE6AB779E976}"/>
              </a:ext>
            </a:extLst>
          </p:cNvPr>
          <p:cNvSpPr txBox="1"/>
          <p:nvPr/>
        </p:nvSpPr>
        <p:spPr>
          <a:xfrm>
            <a:off x="423297" y="1507330"/>
            <a:ext cx="4449965" cy="2862322"/>
          </a:xfrm>
          <a:prstGeom prst="rect">
            <a:avLst/>
          </a:prstGeom>
          <a:noFill/>
        </p:spPr>
        <p:txBody>
          <a:bodyPr wrap="square" rtlCol="0">
            <a:spAutoFit/>
          </a:bodyPr>
          <a:lstStyle/>
          <a:p>
            <a:r>
              <a:rPr lang="en-US" sz="2250" i="1"/>
              <a:t>CHW story: </a:t>
            </a:r>
          </a:p>
          <a:p>
            <a:endParaRPr lang="en-US" sz="2250" i="1"/>
          </a:p>
          <a:p>
            <a:r>
              <a:rPr lang="en-US" sz="2250" i="1"/>
              <a:t>“John didn’t have his health education visit, </a:t>
            </a:r>
          </a:p>
          <a:p>
            <a:r>
              <a:rPr lang="en-US" sz="2250" i="1"/>
              <a:t>and he stopped taking his insulin because he didn’t know </a:t>
            </a:r>
          </a:p>
          <a:p>
            <a:r>
              <a:rPr lang="en-US" sz="2250" i="1"/>
              <a:t>how to manage his medications on his construction job.” </a:t>
            </a:r>
          </a:p>
        </p:txBody>
      </p:sp>
      <p:pic>
        <p:nvPicPr>
          <p:cNvPr id="8" name="Picture 7" descr="A person holding a clipboard and looking at a person holding a paper&#10;&#10;Description automatically generated">
            <a:extLst>
              <a:ext uri="{FF2B5EF4-FFF2-40B4-BE49-F238E27FC236}">
                <a16:creationId xmlns:a16="http://schemas.microsoft.com/office/drawing/2014/main" id="{9E021467-74C6-6E82-0E88-0FDFE93AE694}"/>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4934568" y="1740286"/>
            <a:ext cx="3786135" cy="2525519"/>
          </a:xfrm>
          <a:prstGeom prst="rect">
            <a:avLst/>
          </a:prstGeom>
        </p:spPr>
      </p:pic>
    </p:spTree>
    <p:extLst>
      <p:ext uri="{BB962C8B-B14F-4D97-AF65-F5344CB8AC3E}">
        <p14:creationId xmlns:p14="http://schemas.microsoft.com/office/powerpoint/2010/main" val="245133343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2"/>
          <p:cNvSpPr/>
          <p:nvPr/>
        </p:nvSpPr>
        <p:spPr>
          <a:xfrm>
            <a:off x="778374" y="839375"/>
            <a:ext cx="6239470" cy="515466"/>
          </a:xfrm>
          <a:prstGeom prst="rect">
            <a:avLst/>
          </a:prstGeom>
          <a:noFill/>
          <a:ln/>
        </p:spPr>
        <p:txBody>
          <a:bodyPr wrap="none" rtlCol="0" anchor="t"/>
          <a:lstStyle/>
          <a:p>
            <a:pPr>
              <a:lnSpc>
                <a:spcPts val="4059"/>
              </a:lnSpc>
            </a:pPr>
            <a:r>
              <a:rPr lang="en-US" sz="1500" b="1" kern="0" spc="-98">
                <a:solidFill>
                  <a:srgbClr val="000000"/>
                </a:solidFill>
                <a:latin typeface="Inter" pitchFamily="34" charset="0"/>
                <a:ea typeface="Inter" pitchFamily="34" charset="-122"/>
                <a:cs typeface="Inter" pitchFamily="34" charset="-120"/>
              </a:rPr>
              <a:t>What is a process?</a:t>
            </a:r>
            <a:endParaRPr lang="en-US" sz="1500"/>
          </a:p>
        </p:txBody>
      </p:sp>
      <p:sp>
        <p:nvSpPr>
          <p:cNvPr id="5" name="Text 3"/>
          <p:cNvSpPr/>
          <p:nvPr/>
        </p:nvSpPr>
        <p:spPr>
          <a:xfrm>
            <a:off x="778375" y="1354841"/>
            <a:ext cx="7906941" cy="263947"/>
          </a:xfrm>
          <a:prstGeom prst="rect">
            <a:avLst/>
          </a:prstGeom>
          <a:noFill/>
          <a:ln/>
        </p:spPr>
        <p:txBody>
          <a:bodyPr wrap="none" rtlCol="0" anchor="t"/>
          <a:lstStyle/>
          <a:p>
            <a:pPr>
              <a:lnSpc>
                <a:spcPts val="2078"/>
              </a:lnSpc>
            </a:pPr>
            <a:r>
              <a:rPr lang="en-US" sz="1299" kern="0" spc="-26">
                <a:solidFill>
                  <a:srgbClr val="272525"/>
                </a:solidFill>
                <a:latin typeface="Inter" pitchFamily="34" charset="0"/>
                <a:ea typeface="Inter" pitchFamily="34" charset="-122"/>
                <a:cs typeface="Inter" pitchFamily="34" charset="-120"/>
              </a:rPr>
              <a:t>A process is </a:t>
            </a:r>
            <a:r>
              <a:rPr lang="en-US" sz="1299" b="1" kern="0" spc="-26">
                <a:solidFill>
                  <a:srgbClr val="272525"/>
                </a:solidFill>
                <a:latin typeface="Inter" pitchFamily="34" charset="0"/>
                <a:ea typeface="Inter" pitchFamily="34" charset="-122"/>
                <a:cs typeface="Inter" pitchFamily="34" charset="-120"/>
              </a:rPr>
              <a:t>a sequence of steps </a:t>
            </a:r>
            <a:r>
              <a:rPr lang="en-US" sz="1299" kern="0" spc="-26">
                <a:solidFill>
                  <a:srgbClr val="272525"/>
                </a:solidFill>
                <a:latin typeface="Inter" pitchFamily="34" charset="0"/>
                <a:ea typeface="Inter" pitchFamily="34" charset="-122"/>
                <a:cs typeface="Inter" pitchFamily="34" charset="-120"/>
              </a:rPr>
              <a:t>designed to achieve a specific outcome. </a:t>
            </a:r>
            <a:endParaRPr lang="en-US" sz="1299"/>
          </a:p>
        </p:txBody>
      </p:sp>
      <p:sp>
        <p:nvSpPr>
          <p:cNvPr id="6" name="Text 4"/>
          <p:cNvSpPr/>
          <p:nvPr/>
        </p:nvSpPr>
        <p:spPr>
          <a:xfrm>
            <a:off x="778375" y="2322219"/>
            <a:ext cx="7906941" cy="1490142"/>
          </a:xfrm>
          <a:prstGeom prst="rect">
            <a:avLst/>
          </a:prstGeom>
          <a:noFill/>
          <a:ln/>
        </p:spPr>
        <p:txBody>
          <a:bodyPr wrap="none" rtlCol="0" anchor="t"/>
          <a:lstStyle/>
          <a:p>
            <a:pPr>
              <a:lnSpc>
                <a:spcPts val="2078"/>
              </a:lnSpc>
            </a:pPr>
            <a:r>
              <a:rPr lang="en-US" sz="1299" kern="0" spc="-26">
                <a:solidFill>
                  <a:srgbClr val="272525"/>
                </a:solidFill>
                <a:latin typeface="Inter" pitchFamily="34" charset="0"/>
                <a:ea typeface="Inter" pitchFamily="34" charset="-122"/>
                <a:cs typeface="Inter" pitchFamily="34" charset="-120"/>
              </a:rPr>
              <a:t>Drawing out these steps </a:t>
            </a:r>
            <a:r>
              <a:rPr lang="en-US" sz="1299" b="1" kern="0" spc="-26">
                <a:solidFill>
                  <a:srgbClr val="272525"/>
                </a:solidFill>
                <a:latin typeface="Inter" pitchFamily="34" charset="0"/>
                <a:ea typeface="Inter" pitchFamily="34" charset="-122"/>
                <a:cs typeface="Inter" pitchFamily="34" charset="-120"/>
              </a:rPr>
              <a:t>can help us figure out where problems are in a process and fix them.</a:t>
            </a:r>
          </a:p>
          <a:p>
            <a:pPr>
              <a:lnSpc>
                <a:spcPts val="2078"/>
              </a:lnSpc>
            </a:pPr>
            <a:endParaRPr lang="en-US" sz="1299" b="1" kern="0" spc="-26">
              <a:solidFill>
                <a:srgbClr val="272525"/>
              </a:solidFill>
              <a:latin typeface="Inter" pitchFamily="34" charset="0"/>
              <a:ea typeface="Inter" pitchFamily="34" charset="-122"/>
              <a:cs typeface="Inter" pitchFamily="34" charset="-120"/>
            </a:endParaRPr>
          </a:p>
          <a:p>
            <a:pPr>
              <a:lnSpc>
                <a:spcPts val="2078"/>
              </a:lnSpc>
            </a:pPr>
            <a:r>
              <a:rPr lang="en-US" sz="1299" kern="0" spc="-26">
                <a:solidFill>
                  <a:srgbClr val="272525"/>
                </a:solidFill>
                <a:latin typeface="Inter" pitchFamily="34" charset="0"/>
                <a:ea typeface="Inter" pitchFamily="34" charset="-122"/>
                <a:cs typeface="Inter" pitchFamily="34" charset="-120"/>
              </a:rPr>
              <a:t>In QI we call this </a:t>
            </a:r>
            <a:r>
              <a:rPr lang="en-US" sz="1299" b="1" kern="0" spc="-26">
                <a:solidFill>
                  <a:srgbClr val="272525"/>
                </a:solidFill>
                <a:latin typeface="Inter" pitchFamily="34" charset="0"/>
                <a:ea typeface="Inter" pitchFamily="34" charset="-122"/>
                <a:cs typeface="Inter" pitchFamily="34" charset="-120"/>
              </a:rPr>
              <a:t>process mapping or sometimes “workflow mapping.” </a:t>
            </a:r>
          </a:p>
          <a:p>
            <a:pPr>
              <a:lnSpc>
                <a:spcPts val="2078"/>
              </a:lnSpc>
            </a:pPr>
            <a:endParaRPr lang="en-US" sz="1299" kern="0" spc="-26">
              <a:solidFill>
                <a:srgbClr val="272525"/>
              </a:solidFill>
              <a:latin typeface="Inter" pitchFamily="34" charset="0"/>
              <a:ea typeface="Inter" pitchFamily="34" charset="-122"/>
              <a:cs typeface="Inter" pitchFamily="34" charset="-120"/>
            </a:endParaRPr>
          </a:p>
          <a:p>
            <a:pPr>
              <a:lnSpc>
                <a:spcPts val="2078"/>
              </a:lnSpc>
            </a:pPr>
            <a:r>
              <a:rPr lang="en-US" sz="1299" b="1" kern="0" spc="-26">
                <a:solidFill>
                  <a:srgbClr val="272525"/>
                </a:solidFill>
                <a:latin typeface="Inter" pitchFamily="34" charset="0"/>
                <a:ea typeface="Inter" pitchFamily="34" charset="-122"/>
                <a:cs typeface="Inter" pitchFamily="34" charset="-120"/>
              </a:rPr>
              <a:t>They look like this:</a:t>
            </a:r>
          </a:p>
        </p:txBody>
      </p:sp>
      <p:sp>
        <p:nvSpPr>
          <p:cNvPr id="9" name="Text 6"/>
          <p:cNvSpPr/>
          <p:nvPr/>
        </p:nvSpPr>
        <p:spPr>
          <a:xfrm>
            <a:off x="618530" y="4736678"/>
            <a:ext cx="7906941" cy="263947"/>
          </a:xfrm>
          <a:prstGeom prst="rect">
            <a:avLst/>
          </a:prstGeom>
          <a:noFill/>
          <a:ln/>
        </p:spPr>
        <p:txBody>
          <a:bodyPr wrap="none" rtlCol="0" anchor="t"/>
          <a:lstStyle/>
          <a:p>
            <a:pPr>
              <a:lnSpc>
                <a:spcPts val="2078"/>
              </a:lnSpc>
            </a:pPr>
            <a:endParaRPr lang="en-US" sz="1299"/>
          </a:p>
        </p:txBody>
      </p:sp>
      <p:sp>
        <p:nvSpPr>
          <p:cNvPr id="3" name="TextBox 2">
            <a:extLst>
              <a:ext uri="{FF2B5EF4-FFF2-40B4-BE49-F238E27FC236}">
                <a16:creationId xmlns:a16="http://schemas.microsoft.com/office/drawing/2014/main" id="{698DAACC-FE17-C47F-469E-59734EA82043}"/>
              </a:ext>
            </a:extLst>
          </p:cNvPr>
          <p:cNvSpPr txBox="1"/>
          <p:nvPr/>
        </p:nvSpPr>
        <p:spPr>
          <a:xfrm>
            <a:off x="618530" y="313889"/>
            <a:ext cx="2339102" cy="477054"/>
          </a:xfrm>
          <a:prstGeom prst="rect">
            <a:avLst/>
          </a:prstGeom>
          <a:noFill/>
        </p:spPr>
        <p:txBody>
          <a:bodyPr wrap="none" rtlCol="0">
            <a:spAutoFit/>
          </a:bodyPr>
          <a:lstStyle/>
          <a:p>
            <a:r>
              <a:rPr lang="en-US" sz="2500" b="1"/>
              <a:t>Process Maps</a:t>
            </a:r>
          </a:p>
        </p:txBody>
      </p:sp>
      <p:sp>
        <p:nvSpPr>
          <p:cNvPr id="7" name="Text 2">
            <a:extLst>
              <a:ext uri="{FF2B5EF4-FFF2-40B4-BE49-F238E27FC236}">
                <a16:creationId xmlns:a16="http://schemas.microsoft.com/office/drawing/2014/main" id="{2E0966EF-C84F-0FBC-EF68-855ADFDECBBC}"/>
              </a:ext>
            </a:extLst>
          </p:cNvPr>
          <p:cNvSpPr/>
          <p:nvPr/>
        </p:nvSpPr>
        <p:spPr>
          <a:xfrm>
            <a:off x="778374" y="1781668"/>
            <a:ext cx="6239470" cy="515466"/>
          </a:xfrm>
          <a:prstGeom prst="rect">
            <a:avLst/>
          </a:prstGeom>
          <a:noFill/>
          <a:ln/>
        </p:spPr>
        <p:txBody>
          <a:bodyPr wrap="none" rtlCol="0" anchor="t"/>
          <a:lstStyle/>
          <a:p>
            <a:pPr>
              <a:lnSpc>
                <a:spcPts val="4059"/>
              </a:lnSpc>
            </a:pPr>
            <a:r>
              <a:rPr lang="en-US" sz="1500" b="1" kern="0" spc="-98">
                <a:solidFill>
                  <a:srgbClr val="000000"/>
                </a:solidFill>
                <a:latin typeface="Inter" pitchFamily="34" charset="0"/>
                <a:ea typeface="Inter" pitchFamily="34" charset="-122"/>
                <a:cs typeface="Inter" pitchFamily="34" charset="-120"/>
              </a:rPr>
              <a:t>What is a process map?</a:t>
            </a:r>
            <a:endParaRPr lang="en-US" sz="1500"/>
          </a:p>
        </p:txBody>
      </p:sp>
      <p:sp>
        <p:nvSpPr>
          <p:cNvPr id="8" name="Terminator 7">
            <a:extLst>
              <a:ext uri="{FF2B5EF4-FFF2-40B4-BE49-F238E27FC236}">
                <a16:creationId xmlns:a16="http://schemas.microsoft.com/office/drawing/2014/main" id="{D1E076B4-F026-D517-6828-0658DBEFEF34}"/>
              </a:ext>
            </a:extLst>
          </p:cNvPr>
          <p:cNvSpPr/>
          <p:nvPr/>
        </p:nvSpPr>
        <p:spPr>
          <a:xfrm>
            <a:off x="146771" y="4255775"/>
            <a:ext cx="1423359" cy="455819"/>
          </a:xfrm>
          <a:prstGeom prst="flowChartTerminator">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125"/>
              <a:t>Open gas tank</a:t>
            </a:r>
          </a:p>
        </p:txBody>
      </p:sp>
      <p:sp>
        <p:nvSpPr>
          <p:cNvPr id="10" name="Process 9">
            <a:extLst>
              <a:ext uri="{FF2B5EF4-FFF2-40B4-BE49-F238E27FC236}">
                <a16:creationId xmlns:a16="http://schemas.microsoft.com/office/drawing/2014/main" id="{5E5E5A5D-F5FC-99F3-536A-D53E132FDDD6}"/>
              </a:ext>
            </a:extLst>
          </p:cNvPr>
          <p:cNvSpPr/>
          <p:nvPr/>
        </p:nvSpPr>
        <p:spPr>
          <a:xfrm>
            <a:off x="1816269" y="4244821"/>
            <a:ext cx="1261613" cy="455819"/>
          </a:xfrm>
          <a:prstGeom prst="flowChartProcess">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125"/>
              <a:t>Insert hose</a:t>
            </a:r>
          </a:p>
        </p:txBody>
      </p:sp>
      <p:sp>
        <p:nvSpPr>
          <p:cNvPr id="11" name="Process 10">
            <a:extLst>
              <a:ext uri="{FF2B5EF4-FFF2-40B4-BE49-F238E27FC236}">
                <a16:creationId xmlns:a16="http://schemas.microsoft.com/office/drawing/2014/main" id="{DB26C673-9281-400C-1954-372ACC6B837A}"/>
              </a:ext>
            </a:extLst>
          </p:cNvPr>
          <p:cNvSpPr/>
          <p:nvPr/>
        </p:nvSpPr>
        <p:spPr>
          <a:xfrm>
            <a:off x="3341699" y="4244821"/>
            <a:ext cx="1261613" cy="455819"/>
          </a:xfrm>
          <a:prstGeom prst="flowChartProcess">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125"/>
              <a:t>Push in trigger and hold</a:t>
            </a:r>
          </a:p>
        </p:txBody>
      </p:sp>
      <p:sp>
        <p:nvSpPr>
          <p:cNvPr id="12" name="Process 11">
            <a:extLst>
              <a:ext uri="{FF2B5EF4-FFF2-40B4-BE49-F238E27FC236}">
                <a16:creationId xmlns:a16="http://schemas.microsoft.com/office/drawing/2014/main" id="{ED967E24-5348-6954-087D-3887F9663492}"/>
              </a:ext>
            </a:extLst>
          </p:cNvPr>
          <p:cNvSpPr/>
          <p:nvPr/>
        </p:nvSpPr>
        <p:spPr>
          <a:xfrm>
            <a:off x="4863288" y="4214622"/>
            <a:ext cx="1423359" cy="455819"/>
          </a:xfrm>
          <a:prstGeom prst="flowChartProcess">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125"/>
              <a:t>Handle “clicks” and gas turns off when full</a:t>
            </a:r>
          </a:p>
        </p:txBody>
      </p:sp>
      <p:sp>
        <p:nvSpPr>
          <p:cNvPr id="14" name="Terminator 13">
            <a:extLst>
              <a:ext uri="{FF2B5EF4-FFF2-40B4-BE49-F238E27FC236}">
                <a16:creationId xmlns:a16="http://schemas.microsoft.com/office/drawing/2014/main" id="{5438BB96-7834-56D4-3ADA-B175DEF5E090}"/>
              </a:ext>
            </a:extLst>
          </p:cNvPr>
          <p:cNvSpPr/>
          <p:nvPr/>
        </p:nvSpPr>
        <p:spPr>
          <a:xfrm>
            <a:off x="6511042" y="4197254"/>
            <a:ext cx="1423359" cy="455819"/>
          </a:xfrm>
          <a:prstGeom prst="flowChartTerminator">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125"/>
              <a:t>Remove hose and return to pump</a:t>
            </a:r>
          </a:p>
        </p:txBody>
      </p:sp>
      <p:sp>
        <p:nvSpPr>
          <p:cNvPr id="16" name="Right Arrow 15">
            <a:extLst>
              <a:ext uri="{FF2B5EF4-FFF2-40B4-BE49-F238E27FC236}">
                <a16:creationId xmlns:a16="http://schemas.microsoft.com/office/drawing/2014/main" id="{35956ADF-5176-00AA-F8AA-70B8D365C960}"/>
              </a:ext>
            </a:extLst>
          </p:cNvPr>
          <p:cNvSpPr/>
          <p:nvPr/>
        </p:nvSpPr>
        <p:spPr>
          <a:xfrm>
            <a:off x="1706291" y="4425163"/>
            <a:ext cx="82845" cy="65586"/>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125"/>
          </a:p>
        </p:txBody>
      </p:sp>
      <p:sp>
        <p:nvSpPr>
          <p:cNvPr id="17" name="Right Arrow 16">
            <a:extLst>
              <a:ext uri="{FF2B5EF4-FFF2-40B4-BE49-F238E27FC236}">
                <a16:creationId xmlns:a16="http://schemas.microsoft.com/office/drawing/2014/main" id="{EC2F28C0-36F5-950B-2979-7D2BBB523282}"/>
              </a:ext>
            </a:extLst>
          </p:cNvPr>
          <p:cNvSpPr/>
          <p:nvPr/>
        </p:nvSpPr>
        <p:spPr>
          <a:xfrm>
            <a:off x="3077881" y="4382616"/>
            <a:ext cx="224396" cy="202136"/>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125"/>
          </a:p>
        </p:txBody>
      </p:sp>
      <p:sp>
        <p:nvSpPr>
          <p:cNvPr id="18" name="Right Arrow 17">
            <a:extLst>
              <a:ext uri="{FF2B5EF4-FFF2-40B4-BE49-F238E27FC236}">
                <a16:creationId xmlns:a16="http://schemas.microsoft.com/office/drawing/2014/main" id="{2A6A8EA9-1E79-9B05-0FB9-EC2031544855}"/>
              </a:ext>
            </a:extLst>
          </p:cNvPr>
          <p:cNvSpPr/>
          <p:nvPr/>
        </p:nvSpPr>
        <p:spPr>
          <a:xfrm>
            <a:off x="4603312" y="4371661"/>
            <a:ext cx="224396" cy="202136"/>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125"/>
          </a:p>
        </p:txBody>
      </p:sp>
      <p:sp>
        <p:nvSpPr>
          <p:cNvPr id="19" name="Right Arrow 18">
            <a:extLst>
              <a:ext uri="{FF2B5EF4-FFF2-40B4-BE49-F238E27FC236}">
                <a16:creationId xmlns:a16="http://schemas.microsoft.com/office/drawing/2014/main" id="{6DBD1C1F-8CA8-E9B2-6DA4-BCE05DDB71EC}"/>
              </a:ext>
            </a:extLst>
          </p:cNvPr>
          <p:cNvSpPr/>
          <p:nvPr/>
        </p:nvSpPr>
        <p:spPr>
          <a:xfrm>
            <a:off x="6286647" y="4338318"/>
            <a:ext cx="224396" cy="202136"/>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125"/>
          </a:p>
        </p:txBody>
      </p:sp>
      <p:sp>
        <p:nvSpPr>
          <p:cNvPr id="21" name="Right Arrow 20">
            <a:extLst>
              <a:ext uri="{FF2B5EF4-FFF2-40B4-BE49-F238E27FC236}">
                <a16:creationId xmlns:a16="http://schemas.microsoft.com/office/drawing/2014/main" id="{2B945BF6-06A1-455E-7475-655695ED821B}"/>
              </a:ext>
            </a:extLst>
          </p:cNvPr>
          <p:cNvSpPr/>
          <p:nvPr/>
        </p:nvSpPr>
        <p:spPr>
          <a:xfrm>
            <a:off x="1564740" y="4357511"/>
            <a:ext cx="224396" cy="202136"/>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125"/>
          </a:p>
        </p:txBody>
      </p:sp>
    </p:spTree>
    <p:extLst>
      <p:ext uri="{BB962C8B-B14F-4D97-AF65-F5344CB8AC3E}">
        <p14:creationId xmlns:p14="http://schemas.microsoft.com/office/powerpoint/2010/main" val="123289521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ext 2">
            <a:extLst>
              <a:ext uri="{FF2B5EF4-FFF2-40B4-BE49-F238E27FC236}">
                <a16:creationId xmlns:a16="http://schemas.microsoft.com/office/drawing/2014/main" id="{2B82A9C1-EA64-2EB3-2224-0746FA3449E9}"/>
              </a:ext>
            </a:extLst>
          </p:cNvPr>
          <p:cNvSpPr/>
          <p:nvPr/>
        </p:nvSpPr>
        <p:spPr>
          <a:xfrm>
            <a:off x="627509" y="542923"/>
            <a:ext cx="4501582" cy="1121569"/>
          </a:xfrm>
          <a:prstGeom prst="rect">
            <a:avLst/>
          </a:prstGeom>
        </p:spPr>
        <p:txBody>
          <a:bodyPr vert="horz" lIns="91440" tIns="45720" rIns="91440" bIns="45720" rtlCol="0" anchor="ctr">
            <a:normAutofit/>
          </a:bodyPr>
          <a:lstStyle/>
          <a:p>
            <a:pPr defTabSz="914400">
              <a:lnSpc>
                <a:spcPct val="90000"/>
              </a:lnSpc>
              <a:spcBef>
                <a:spcPct val="0"/>
              </a:spcBef>
              <a:spcAft>
                <a:spcPts val="375"/>
              </a:spcAft>
            </a:pPr>
            <a:r>
              <a:rPr lang="en-US" sz="3000" b="1" spc="-98">
                <a:latin typeface="+mj-lt"/>
                <a:ea typeface="+mj-ea"/>
                <a:cs typeface="+mj-cs"/>
              </a:rPr>
              <a:t>Example of a Process Map: Elodia’s Garden</a:t>
            </a:r>
            <a:endParaRPr lang="en-US" sz="3000">
              <a:latin typeface="+mj-lt"/>
              <a:ea typeface="+mj-ea"/>
              <a:cs typeface="+mj-cs"/>
            </a:endParaRPr>
          </a:p>
        </p:txBody>
      </p:sp>
      <p:sp>
        <p:nvSpPr>
          <p:cNvPr id="4" name="TextBox 3">
            <a:extLst>
              <a:ext uri="{FF2B5EF4-FFF2-40B4-BE49-F238E27FC236}">
                <a16:creationId xmlns:a16="http://schemas.microsoft.com/office/drawing/2014/main" id="{DFE7A5E3-51ED-B150-88C1-D48BAA21B481}"/>
              </a:ext>
            </a:extLst>
          </p:cNvPr>
          <p:cNvSpPr txBox="1"/>
          <p:nvPr/>
        </p:nvSpPr>
        <p:spPr>
          <a:xfrm>
            <a:off x="627510" y="1803800"/>
            <a:ext cx="4501582" cy="2796775"/>
          </a:xfrm>
          <a:prstGeom prst="rect">
            <a:avLst/>
          </a:prstGeom>
        </p:spPr>
        <p:txBody>
          <a:bodyPr vert="horz" lIns="91440" tIns="45720" rIns="91440" bIns="45720" rtlCol="0">
            <a:normAutofit/>
          </a:bodyPr>
          <a:lstStyle/>
          <a:p>
            <a:pPr defTabSz="914400">
              <a:lnSpc>
                <a:spcPct val="90000"/>
              </a:lnSpc>
              <a:spcAft>
                <a:spcPts val="375"/>
              </a:spcAft>
            </a:pPr>
            <a:r>
              <a:rPr lang="en-US" sz="1500" spc="-26"/>
              <a:t>Elodia has a beautiful vegetable garden in her backyard which she waters twice a week. </a:t>
            </a:r>
          </a:p>
          <a:p>
            <a:pPr indent="-228600" defTabSz="914400">
              <a:lnSpc>
                <a:spcPct val="90000"/>
              </a:lnSpc>
              <a:spcAft>
                <a:spcPts val="375"/>
              </a:spcAft>
              <a:buFont typeface="Arial" panose="020B0604020202020204" pitchFamily="34" charset="0"/>
              <a:buChar char="•"/>
            </a:pPr>
            <a:endParaRPr lang="en-US" sz="1500" spc="-26"/>
          </a:p>
          <a:p>
            <a:pPr defTabSz="914400">
              <a:lnSpc>
                <a:spcPct val="90000"/>
              </a:lnSpc>
              <a:spcAft>
                <a:spcPts val="375"/>
              </a:spcAft>
            </a:pPr>
            <a:r>
              <a:rPr lang="en-US" sz="1500" spc="-26"/>
              <a:t>Unfortunately, Elodia frequently floods her garden when she waters it. This is causing root rot and her plants are starting to die. </a:t>
            </a:r>
          </a:p>
          <a:p>
            <a:pPr indent="-228600" defTabSz="914400">
              <a:lnSpc>
                <a:spcPct val="90000"/>
              </a:lnSpc>
              <a:spcAft>
                <a:spcPts val="375"/>
              </a:spcAft>
              <a:buFont typeface="Arial" panose="020B0604020202020204" pitchFamily="34" charset="0"/>
              <a:buChar char="•"/>
            </a:pPr>
            <a:endParaRPr lang="en-US" sz="1500" spc="-26"/>
          </a:p>
          <a:p>
            <a:pPr defTabSz="914400">
              <a:lnSpc>
                <a:spcPct val="90000"/>
              </a:lnSpc>
              <a:spcAft>
                <a:spcPts val="375"/>
              </a:spcAft>
            </a:pPr>
            <a:r>
              <a:rPr lang="en-US" sz="1500" spc="-26"/>
              <a:t>She asks for your help.  </a:t>
            </a:r>
          </a:p>
          <a:p>
            <a:pPr indent="-228600" defTabSz="914400">
              <a:lnSpc>
                <a:spcPct val="90000"/>
              </a:lnSpc>
              <a:spcAft>
                <a:spcPts val="375"/>
              </a:spcAft>
              <a:buFont typeface="Arial" panose="020B0604020202020204" pitchFamily="34" charset="0"/>
              <a:buChar char="•"/>
            </a:pPr>
            <a:endParaRPr lang="en-US" sz="1500" spc="-26"/>
          </a:p>
          <a:p>
            <a:pPr indent="-228600" defTabSz="914400">
              <a:lnSpc>
                <a:spcPct val="90000"/>
              </a:lnSpc>
              <a:spcAft>
                <a:spcPts val="375"/>
              </a:spcAft>
              <a:buFont typeface="Arial" panose="020B0604020202020204" pitchFamily="34" charset="0"/>
              <a:buChar char="•"/>
            </a:pPr>
            <a:endParaRPr lang="en-US" sz="1500"/>
          </a:p>
        </p:txBody>
      </p:sp>
      <p:pic>
        <p:nvPicPr>
          <p:cNvPr id="8" name="Picture 7" descr="A person watering plants in a garden&#10;&#10;Description automatically generated">
            <a:extLst>
              <a:ext uri="{FF2B5EF4-FFF2-40B4-BE49-F238E27FC236}">
                <a16:creationId xmlns:a16="http://schemas.microsoft.com/office/drawing/2014/main" id="{EBDA2F54-BFD3-E535-B0D9-6688CCCF2EEF}"/>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5399580" y="10"/>
            <a:ext cx="3744420" cy="5143490"/>
          </a:xfrm>
          <a:prstGeom prst="rect">
            <a:avLst/>
          </a:prstGeom>
          <a:effectLst/>
        </p:spPr>
      </p:pic>
      <p:pic>
        <p:nvPicPr>
          <p:cNvPr id="3" name="Picture 2" descr="A picture containing text, sign&#10;&#10;Description automatically generated">
            <a:extLst>
              <a:ext uri="{FF2B5EF4-FFF2-40B4-BE49-F238E27FC236}">
                <a16:creationId xmlns:a16="http://schemas.microsoft.com/office/drawing/2014/main" id="{A7B0A762-DBD8-7870-0A3A-C206AF824625}"/>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8014876" y="4636841"/>
            <a:ext cx="640936" cy="303851"/>
          </a:xfrm>
          <a:prstGeom prst="rect">
            <a:avLst/>
          </a:prstGeom>
        </p:spPr>
      </p:pic>
    </p:spTree>
    <p:extLst>
      <p:ext uri="{BB962C8B-B14F-4D97-AF65-F5344CB8AC3E}">
        <p14:creationId xmlns:p14="http://schemas.microsoft.com/office/powerpoint/2010/main" val="46609856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person watering plants in a garden">
            <a:extLst>
              <a:ext uri="{FF2B5EF4-FFF2-40B4-BE49-F238E27FC236}">
                <a16:creationId xmlns:a16="http://schemas.microsoft.com/office/drawing/2014/main" id="{C72E7BD6-58F7-D470-0D7C-9055BEF2D78A}"/>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5399580" y="10"/>
            <a:ext cx="3744420" cy="5143490"/>
          </a:xfrm>
          <a:prstGeom prst="rect">
            <a:avLst/>
          </a:prstGeom>
          <a:effectLst/>
        </p:spPr>
      </p:pic>
      <p:sp>
        <p:nvSpPr>
          <p:cNvPr id="4" name="Text 2"/>
          <p:cNvSpPr/>
          <p:nvPr/>
        </p:nvSpPr>
        <p:spPr>
          <a:xfrm>
            <a:off x="127850" y="270933"/>
            <a:ext cx="4796012" cy="1530774"/>
          </a:xfrm>
          <a:prstGeom prst="rect">
            <a:avLst/>
          </a:prstGeom>
          <a:noFill/>
          <a:ln/>
        </p:spPr>
        <p:txBody>
          <a:bodyPr wrap="none" rtlCol="0" anchor="t"/>
          <a:lstStyle/>
          <a:p>
            <a:pPr algn="ctr">
              <a:lnSpc>
                <a:spcPts val="4059"/>
              </a:lnSpc>
            </a:pPr>
            <a:r>
              <a:rPr lang="en-US" sz="3200" b="1" kern="0" spc="-98">
                <a:solidFill>
                  <a:srgbClr val="000000"/>
                </a:solidFill>
                <a:latin typeface="Inter" pitchFamily="34" charset="0"/>
                <a:ea typeface="Inter" pitchFamily="34" charset="-122"/>
                <a:cs typeface="Inter" pitchFamily="34" charset="-120"/>
              </a:rPr>
              <a:t>Mapping Elodia’s </a:t>
            </a:r>
          </a:p>
          <a:p>
            <a:pPr algn="ctr">
              <a:lnSpc>
                <a:spcPts val="4059"/>
              </a:lnSpc>
            </a:pPr>
            <a:r>
              <a:rPr lang="en-US" sz="3200" b="1" kern="0" spc="-98">
                <a:solidFill>
                  <a:srgbClr val="000000"/>
                </a:solidFill>
                <a:latin typeface="Inter" pitchFamily="34" charset="0"/>
                <a:ea typeface="Inter" pitchFamily="34" charset="-122"/>
                <a:cs typeface="Inter" pitchFamily="34" charset="-120"/>
              </a:rPr>
              <a:t>Garden Watering Process</a:t>
            </a:r>
            <a:endParaRPr lang="en-US" sz="3200"/>
          </a:p>
        </p:txBody>
      </p:sp>
      <p:sp>
        <p:nvSpPr>
          <p:cNvPr id="9" name="Text 6"/>
          <p:cNvSpPr/>
          <p:nvPr/>
        </p:nvSpPr>
        <p:spPr>
          <a:xfrm>
            <a:off x="618530" y="4736678"/>
            <a:ext cx="7906941" cy="263947"/>
          </a:xfrm>
          <a:prstGeom prst="rect">
            <a:avLst/>
          </a:prstGeom>
          <a:noFill/>
          <a:ln/>
        </p:spPr>
        <p:txBody>
          <a:bodyPr wrap="none" rtlCol="0" anchor="t"/>
          <a:lstStyle/>
          <a:p>
            <a:pPr>
              <a:lnSpc>
                <a:spcPts val="2078"/>
              </a:lnSpc>
            </a:pPr>
            <a:endParaRPr lang="en-US" sz="1299"/>
          </a:p>
        </p:txBody>
      </p:sp>
      <p:sp>
        <p:nvSpPr>
          <p:cNvPr id="10" name="Text 4">
            <a:extLst>
              <a:ext uri="{FF2B5EF4-FFF2-40B4-BE49-F238E27FC236}">
                <a16:creationId xmlns:a16="http://schemas.microsoft.com/office/drawing/2014/main" id="{14403F4D-D68E-C9E3-9089-6F6499C842B0}"/>
              </a:ext>
            </a:extLst>
          </p:cNvPr>
          <p:cNvSpPr/>
          <p:nvPr/>
        </p:nvSpPr>
        <p:spPr>
          <a:xfrm>
            <a:off x="318226" y="1372200"/>
            <a:ext cx="4951427" cy="3095473"/>
          </a:xfrm>
          <a:prstGeom prst="rect">
            <a:avLst/>
          </a:prstGeom>
          <a:noFill/>
          <a:ln/>
        </p:spPr>
        <p:txBody>
          <a:bodyPr wrap="square" rtlCol="0" anchor="t"/>
          <a:lstStyle/>
          <a:p>
            <a:pPr>
              <a:lnSpc>
                <a:spcPts val="2078"/>
              </a:lnSpc>
            </a:pPr>
            <a:r>
              <a:rPr lang="en-US" sz="1299" kern="0" spc="-26">
                <a:solidFill>
                  <a:srgbClr val="272525"/>
                </a:solidFill>
                <a:latin typeface="Inter" pitchFamily="34" charset="0"/>
                <a:ea typeface="Inter" pitchFamily="34" charset="-122"/>
                <a:cs typeface="Inter" pitchFamily="34" charset="-120"/>
              </a:rPr>
              <a:t>You ask Elodia to walk you through the steps she takes in watering her garden.</a:t>
            </a:r>
          </a:p>
          <a:p>
            <a:pPr>
              <a:lnSpc>
                <a:spcPts val="2078"/>
              </a:lnSpc>
            </a:pPr>
            <a:endParaRPr lang="en-US" sz="1299" kern="0" spc="-26">
              <a:solidFill>
                <a:srgbClr val="272525"/>
              </a:solidFill>
              <a:latin typeface="Inter" pitchFamily="34" charset="0"/>
              <a:ea typeface="Inter" pitchFamily="34" charset="-122"/>
              <a:cs typeface="Inter" pitchFamily="34" charset="-120"/>
            </a:endParaRPr>
          </a:p>
          <a:p>
            <a:pPr>
              <a:lnSpc>
                <a:spcPts val="2078"/>
              </a:lnSpc>
            </a:pPr>
            <a:r>
              <a:rPr lang="en-US" sz="1299" kern="0" spc="-26">
                <a:solidFill>
                  <a:srgbClr val="272525"/>
                </a:solidFill>
                <a:latin typeface="Inter" pitchFamily="34" charset="0"/>
                <a:ea typeface="Inter" pitchFamily="34" charset="-122"/>
                <a:cs typeface="Inter" pitchFamily="34" charset="-120"/>
              </a:rPr>
              <a:t>Because it is easy for her to forget or skip a step, you ask to observe her water her garden.</a:t>
            </a:r>
          </a:p>
          <a:p>
            <a:pPr>
              <a:lnSpc>
                <a:spcPts val="2078"/>
              </a:lnSpc>
            </a:pPr>
            <a:r>
              <a:rPr lang="en-US" sz="1299" kern="0" spc="-26">
                <a:solidFill>
                  <a:srgbClr val="272525"/>
                </a:solidFill>
                <a:latin typeface="Inter" pitchFamily="34" charset="0"/>
                <a:ea typeface="Inter" pitchFamily="34" charset="-122"/>
                <a:cs typeface="Inter" pitchFamily="34" charset="-120"/>
              </a:rPr>
              <a:t>She says that is not possible, so you ask her questions.</a:t>
            </a:r>
          </a:p>
          <a:p>
            <a:pPr>
              <a:lnSpc>
                <a:spcPts val="2078"/>
              </a:lnSpc>
            </a:pPr>
            <a:endParaRPr lang="en-US" sz="1299" kern="0" spc="-26">
              <a:solidFill>
                <a:srgbClr val="272525"/>
              </a:solidFill>
              <a:latin typeface="Inter" pitchFamily="34" charset="0"/>
              <a:ea typeface="Inter" pitchFamily="34" charset="-122"/>
              <a:cs typeface="Inter" pitchFamily="34" charset="-120"/>
            </a:endParaRPr>
          </a:p>
          <a:p>
            <a:pPr>
              <a:lnSpc>
                <a:spcPts val="2078"/>
              </a:lnSpc>
            </a:pPr>
            <a:r>
              <a:rPr lang="en-US" sz="1299" kern="0" spc="-26">
                <a:solidFill>
                  <a:srgbClr val="272525"/>
                </a:solidFill>
                <a:latin typeface="Inter" pitchFamily="34" charset="0"/>
                <a:ea typeface="Inter" pitchFamily="34" charset="-122"/>
                <a:cs typeface="Inter" pitchFamily="34" charset="-120"/>
              </a:rPr>
              <a:t>What do you do first? </a:t>
            </a:r>
            <a:r>
              <a:rPr lang="en-US" sz="1299" i="1" kern="0" spc="-26">
                <a:solidFill>
                  <a:srgbClr val="272525"/>
                </a:solidFill>
                <a:latin typeface="Inter" pitchFamily="34" charset="0"/>
                <a:ea typeface="Inter" pitchFamily="34" charset="-122"/>
                <a:cs typeface="Inter" pitchFamily="34" charset="-120"/>
              </a:rPr>
              <a:t> I put the end of the faucet in my vegetable garden.</a:t>
            </a:r>
          </a:p>
          <a:p>
            <a:pPr>
              <a:lnSpc>
                <a:spcPts val="2078"/>
              </a:lnSpc>
            </a:pPr>
            <a:endParaRPr lang="en-US" sz="1299" i="1" kern="0" spc="-26">
              <a:solidFill>
                <a:srgbClr val="272525"/>
              </a:solidFill>
              <a:latin typeface="Inter" pitchFamily="34" charset="0"/>
              <a:ea typeface="Inter" pitchFamily="34" charset="-122"/>
              <a:cs typeface="Inter" pitchFamily="34" charset="-120"/>
            </a:endParaRPr>
          </a:p>
          <a:p>
            <a:pPr>
              <a:lnSpc>
                <a:spcPts val="2078"/>
              </a:lnSpc>
            </a:pPr>
            <a:r>
              <a:rPr lang="en-US" sz="1299" kern="0" spc="-26">
                <a:solidFill>
                  <a:srgbClr val="272525"/>
                </a:solidFill>
                <a:latin typeface="Inter" pitchFamily="34" charset="0"/>
                <a:ea typeface="Inter" pitchFamily="34" charset="-122"/>
                <a:cs typeface="Inter" pitchFamily="34" charset="-120"/>
              </a:rPr>
              <a:t>Let’s create a “map” of Elodia’s process.  </a:t>
            </a:r>
          </a:p>
          <a:p>
            <a:pPr>
              <a:lnSpc>
                <a:spcPts val="2078"/>
              </a:lnSpc>
            </a:pPr>
            <a:r>
              <a:rPr lang="en-US" sz="1299" kern="0" spc="-26">
                <a:solidFill>
                  <a:srgbClr val="272525"/>
                </a:solidFill>
                <a:latin typeface="Inter" pitchFamily="34" charset="0"/>
                <a:ea typeface="Inter" pitchFamily="34" charset="-122"/>
                <a:cs typeface="Inter" pitchFamily="34" charset="-120"/>
              </a:rPr>
              <a:t>What is her first step?</a:t>
            </a:r>
          </a:p>
          <a:p>
            <a:pPr>
              <a:lnSpc>
                <a:spcPts val="2078"/>
              </a:lnSpc>
            </a:pPr>
            <a:r>
              <a:rPr lang="en-US" sz="1299" kern="0" spc="-26">
                <a:solidFill>
                  <a:srgbClr val="272525"/>
                </a:solidFill>
                <a:latin typeface="Inter" pitchFamily="34" charset="0"/>
                <a:ea typeface="Inter" pitchFamily="34" charset="-122"/>
                <a:cs typeface="Inter" pitchFamily="34" charset="-120"/>
              </a:rPr>
              <a:t>Then the next one? And next?</a:t>
            </a:r>
          </a:p>
          <a:p>
            <a:pPr>
              <a:lnSpc>
                <a:spcPts val="2078"/>
              </a:lnSpc>
            </a:pPr>
            <a:endParaRPr lang="en-US" sz="1299" i="1" kern="0" spc="-26">
              <a:solidFill>
                <a:srgbClr val="272525"/>
              </a:solidFill>
              <a:latin typeface="Inter" pitchFamily="34" charset="0"/>
              <a:ea typeface="Inter" pitchFamily="34" charset="-122"/>
              <a:cs typeface="Inter" pitchFamily="34" charset="-120"/>
            </a:endParaRPr>
          </a:p>
          <a:p>
            <a:pPr>
              <a:lnSpc>
                <a:spcPts val="2078"/>
              </a:lnSpc>
            </a:pPr>
            <a:endParaRPr lang="en-US" sz="1299" kern="0" spc="-26">
              <a:solidFill>
                <a:srgbClr val="272525"/>
              </a:solidFill>
              <a:latin typeface="Inter" pitchFamily="34" charset="0"/>
              <a:ea typeface="Inter" pitchFamily="34" charset="-122"/>
              <a:cs typeface="Inter" pitchFamily="34" charset="-120"/>
            </a:endParaRPr>
          </a:p>
          <a:p>
            <a:pPr>
              <a:lnSpc>
                <a:spcPts val="2078"/>
              </a:lnSpc>
            </a:pPr>
            <a:endParaRPr lang="en-US" sz="1299" kern="0" spc="-26">
              <a:solidFill>
                <a:srgbClr val="272525"/>
              </a:solidFill>
              <a:latin typeface="Inter" pitchFamily="34" charset="0"/>
              <a:ea typeface="Inter" pitchFamily="34" charset="-122"/>
              <a:cs typeface="Inter" pitchFamily="34" charset="-120"/>
            </a:endParaRPr>
          </a:p>
          <a:p>
            <a:pPr>
              <a:lnSpc>
                <a:spcPts val="2078"/>
              </a:lnSpc>
            </a:pPr>
            <a:endParaRPr lang="en-US" sz="1299" i="1" kern="0" spc="-26">
              <a:solidFill>
                <a:srgbClr val="272525"/>
              </a:solidFill>
              <a:latin typeface="Inter" pitchFamily="34" charset="0"/>
              <a:ea typeface="Inter" pitchFamily="34" charset="-122"/>
              <a:cs typeface="Inter" pitchFamily="34" charset="-120"/>
            </a:endParaRPr>
          </a:p>
          <a:p>
            <a:pPr>
              <a:lnSpc>
                <a:spcPts val="2078"/>
              </a:lnSpc>
            </a:pPr>
            <a:endParaRPr lang="en-US" sz="1299" i="1" kern="0" spc="-26">
              <a:solidFill>
                <a:srgbClr val="272525"/>
              </a:solidFill>
              <a:latin typeface="Inter" pitchFamily="34" charset="0"/>
              <a:ea typeface="Inter" pitchFamily="34" charset="-122"/>
              <a:cs typeface="Inter" pitchFamily="34" charset="-120"/>
            </a:endParaRPr>
          </a:p>
          <a:p>
            <a:pPr>
              <a:lnSpc>
                <a:spcPts val="2078"/>
              </a:lnSpc>
            </a:pPr>
            <a:endParaRPr lang="en-US" sz="1299" kern="0" spc="-26">
              <a:solidFill>
                <a:srgbClr val="272525"/>
              </a:solidFill>
              <a:latin typeface="Inter" pitchFamily="34" charset="0"/>
              <a:ea typeface="Inter" pitchFamily="34" charset="-122"/>
              <a:cs typeface="Inter" pitchFamily="34" charset="-120"/>
            </a:endParaRPr>
          </a:p>
          <a:p>
            <a:pPr>
              <a:lnSpc>
                <a:spcPts val="2078"/>
              </a:lnSpc>
            </a:pPr>
            <a:endParaRPr lang="en-US" sz="1299" kern="0" spc="-26">
              <a:solidFill>
                <a:srgbClr val="272525"/>
              </a:solidFill>
              <a:latin typeface="Inter" pitchFamily="34" charset="0"/>
              <a:ea typeface="Inter" pitchFamily="34" charset="-122"/>
              <a:cs typeface="Inter" pitchFamily="34" charset="-120"/>
            </a:endParaRPr>
          </a:p>
          <a:p>
            <a:pPr>
              <a:lnSpc>
                <a:spcPts val="2078"/>
              </a:lnSpc>
            </a:pPr>
            <a:endParaRPr lang="en-US" sz="1299" kern="0" spc="-26">
              <a:solidFill>
                <a:srgbClr val="272525"/>
              </a:solidFill>
              <a:latin typeface="Inter" pitchFamily="34" charset="0"/>
              <a:ea typeface="Inter" pitchFamily="34" charset="-122"/>
              <a:cs typeface="Inter" pitchFamily="34" charset="-120"/>
            </a:endParaRPr>
          </a:p>
          <a:p>
            <a:pPr>
              <a:lnSpc>
                <a:spcPts val="2078"/>
              </a:lnSpc>
            </a:pPr>
            <a:endParaRPr lang="en-US" sz="1299" kern="0" spc="-26">
              <a:solidFill>
                <a:srgbClr val="272525"/>
              </a:solidFill>
              <a:latin typeface="Inter" pitchFamily="34" charset="0"/>
              <a:ea typeface="Inter" pitchFamily="34" charset="-122"/>
              <a:cs typeface="Inter" pitchFamily="34" charset="-120"/>
            </a:endParaRPr>
          </a:p>
          <a:p>
            <a:pPr>
              <a:lnSpc>
                <a:spcPts val="2078"/>
              </a:lnSpc>
            </a:pPr>
            <a:endParaRPr lang="en-US" sz="1299" kern="0" spc="-26">
              <a:solidFill>
                <a:srgbClr val="272525"/>
              </a:solidFill>
              <a:latin typeface="Inter" pitchFamily="34" charset="0"/>
              <a:ea typeface="Inter" pitchFamily="34" charset="-122"/>
              <a:cs typeface="Inter" pitchFamily="34" charset="-120"/>
            </a:endParaRPr>
          </a:p>
          <a:p>
            <a:pPr>
              <a:lnSpc>
                <a:spcPts val="2078"/>
              </a:lnSpc>
            </a:pPr>
            <a:endParaRPr lang="en-US" sz="1299" b="1" kern="0" spc="-26">
              <a:solidFill>
                <a:srgbClr val="272525"/>
              </a:solidFill>
              <a:latin typeface="Inter" pitchFamily="34" charset="0"/>
              <a:ea typeface="Inter" pitchFamily="34" charset="-122"/>
              <a:cs typeface="Inter" pitchFamily="34" charset="-120"/>
            </a:endParaRPr>
          </a:p>
        </p:txBody>
      </p:sp>
      <p:pic>
        <p:nvPicPr>
          <p:cNvPr id="11" name="Image 0" descr="preencoded.png">
            <a:extLst>
              <a:ext uri="{FF2B5EF4-FFF2-40B4-BE49-F238E27FC236}">
                <a16:creationId xmlns:a16="http://schemas.microsoft.com/office/drawing/2014/main" id="{EEC0AC0C-B715-E28B-A76A-CF25F3E8E198}"/>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3837953" y="3955598"/>
            <a:ext cx="1190653" cy="1131957"/>
          </a:xfrm>
          <a:prstGeom prst="rect">
            <a:avLst/>
          </a:prstGeom>
        </p:spPr>
      </p:pic>
      <p:pic>
        <p:nvPicPr>
          <p:cNvPr id="2" name="Picture 1" descr="A picture containing text, sign&#10;&#10;Description automatically generated">
            <a:extLst>
              <a:ext uri="{FF2B5EF4-FFF2-40B4-BE49-F238E27FC236}">
                <a16:creationId xmlns:a16="http://schemas.microsoft.com/office/drawing/2014/main" id="{1748D747-E0EA-FEDA-D979-5B2E73AF719B}"/>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8132090" y="4599406"/>
            <a:ext cx="640936" cy="303851"/>
          </a:xfrm>
          <a:prstGeom prst="rect">
            <a:avLst/>
          </a:prstGeom>
        </p:spPr>
      </p:pic>
    </p:spTree>
    <p:extLst>
      <p:ext uri="{BB962C8B-B14F-4D97-AF65-F5344CB8AC3E}">
        <p14:creationId xmlns:p14="http://schemas.microsoft.com/office/powerpoint/2010/main" val="122976168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20">
            <a:extLst>
              <a:ext uri="{FF2B5EF4-FFF2-40B4-BE49-F238E27FC236}">
                <a16:creationId xmlns:a16="http://schemas.microsoft.com/office/drawing/2014/main" id="{397E4D38-0D26-4382-4E67-B2DC8D86C8B0}"/>
              </a:ext>
            </a:extLst>
          </p:cNvPr>
          <p:cNvSpPr>
            <a:spLocks noChangeAspect="1"/>
          </p:cNvSpPr>
          <p:nvPr/>
        </p:nvSpPr>
        <p:spPr>
          <a:xfrm>
            <a:off x="0" y="0"/>
            <a:ext cx="9144000" cy="5143500"/>
          </a:xfrm>
          <a:prstGeom prst="rect">
            <a:avLst/>
          </a:prstGeom>
          <a:solidFill>
            <a:srgbClr val="A6192E"/>
          </a:solidFill>
          <a:ln w="12700" cap="flat" cmpd="sng" algn="ctr">
            <a:noFill/>
            <a:prstDash val="solid"/>
            <a:miter lim="800000"/>
          </a:ln>
          <a:effectLst/>
        </p:spPr>
        <p:txBody>
          <a:bodyPr rtlCol="0" anchor="ctr"/>
          <a:lstStyle/>
          <a:p>
            <a:pPr algn="ctr" defTabSz="571500">
              <a:defRPr/>
            </a:pPr>
            <a:endParaRPr lang="de-DE" sz="1125" kern="0">
              <a:solidFill>
                <a:srgbClr val="FFFFFF"/>
              </a:solidFill>
              <a:latin typeface="Calibri" panose="020F0502020204030204"/>
            </a:endParaRPr>
          </a:p>
        </p:txBody>
      </p:sp>
      <p:sp>
        <p:nvSpPr>
          <p:cNvPr id="4" name="TextBox 3">
            <a:extLst>
              <a:ext uri="{FF2B5EF4-FFF2-40B4-BE49-F238E27FC236}">
                <a16:creationId xmlns:a16="http://schemas.microsoft.com/office/drawing/2014/main" id="{624D0F54-C6AF-90FE-B7E6-47E780413608}"/>
              </a:ext>
            </a:extLst>
          </p:cNvPr>
          <p:cNvSpPr txBox="1"/>
          <p:nvPr/>
        </p:nvSpPr>
        <p:spPr>
          <a:xfrm>
            <a:off x="1546013" y="4392052"/>
            <a:ext cx="6051978" cy="528350"/>
          </a:xfrm>
          <a:prstGeom prst="rect">
            <a:avLst/>
          </a:prstGeom>
          <a:noFill/>
        </p:spPr>
        <p:txBody>
          <a:bodyPr wrap="none" rtlCol="0">
            <a:spAutoFit/>
          </a:bodyPr>
          <a:lstStyle/>
          <a:p>
            <a:pPr algn="ctr" defTabSz="531495">
              <a:spcAft>
                <a:spcPts val="375"/>
              </a:spcAft>
            </a:pPr>
            <a:r>
              <a:rPr lang="en-US" sz="1250" b="1">
                <a:solidFill>
                  <a:schemeClr val="bg1"/>
                </a:solidFill>
              </a:rPr>
              <a:t>Kevin Peterson, MD, Vice President of Primary Care and Quality Improvement</a:t>
            </a:r>
          </a:p>
          <a:p>
            <a:pPr algn="ctr" defTabSz="531495">
              <a:spcAft>
                <a:spcPts val="375"/>
              </a:spcAft>
            </a:pPr>
            <a:r>
              <a:rPr lang="en-US" sz="1250" b="1">
                <a:solidFill>
                  <a:schemeClr val="bg1"/>
                </a:solidFill>
              </a:rPr>
              <a:t>American Diabetes Association</a:t>
            </a:r>
            <a:r>
              <a:rPr lang="en-US" sz="1250" b="1" baseline="30000">
                <a:solidFill>
                  <a:schemeClr val="bg1"/>
                </a:solidFill>
              </a:rPr>
              <a:t>®</a:t>
            </a:r>
          </a:p>
        </p:txBody>
      </p:sp>
      <p:sp>
        <p:nvSpPr>
          <p:cNvPr id="9" name="TextBox 8">
            <a:extLst>
              <a:ext uri="{FF2B5EF4-FFF2-40B4-BE49-F238E27FC236}">
                <a16:creationId xmlns:a16="http://schemas.microsoft.com/office/drawing/2014/main" id="{D8774234-4E29-F5F2-3340-34FF3B0460E0}"/>
              </a:ext>
            </a:extLst>
          </p:cNvPr>
          <p:cNvSpPr txBox="1"/>
          <p:nvPr/>
        </p:nvSpPr>
        <p:spPr>
          <a:xfrm>
            <a:off x="3820318" y="155195"/>
            <a:ext cx="1503360" cy="450123"/>
          </a:xfrm>
          <a:prstGeom prst="rect">
            <a:avLst/>
          </a:prstGeom>
          <a:noFill/>
        </p:spPr>
        <p:txBody>
          <a:bodyPr wrap="none" rtlCol="0">
            <a:spAutoFit/>
          </a:bodyPr>
          <a:lstStyle/>
          <a:p>
            <a:pPr defTabSz="531495">
              <a:spcAft>
                <a:spcPts val="375"/>
              </a:spcAft>
            </a:pPr>
            <a:r>
              <a:rPr lang="en-US" sz="2325">
                <a:solidFill>
                  <a:schemeClr val="bg1"/>
                </a:solidFill>
              </a:rPr>
              <a:t>Welcome!</a:t>
            </a:r>
            <a:endParaRPr lang="en-US" sz="2500">
              <a:solidFill>
                <a:schemeClr val="bg1"/>
              </a:solidFill>
            </a:endParaRPr>
          </a:p>
        </p:txBody>
      </p:sp>
      <p:pic>
        <p:nvPicPr>
          <p:cNvPr id="2" name="Picture 1" descr="A picture containing text, sign&#10;&#10;Description automatically generated">
            <a:extLst>
              <a:ext uri="{FF2B5EF4-FFF2-40B4-BE49-F238E27FC236}">
                <a16:creationId xmlns:a16="http://schemas.microsoft.com/office/drawing/2014/main" id="{4249EB1F-221F-F757-CEA8-7F8E0EBC65CA}"/>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8227259" y="4584481"/>
            <a:ext cx="640936" cy="303851"/>
          </a:xfrm>
          <a:prstGeom prst="rect">
            <a:avLst/>
          </a:prstGeom>
        </p:spPr>
      </p:pic>
      <p:pic>
        <p:nvPicPr>
          <p:cNvPr id="3" name="Online Media 2" title="Welcome from Kevin Peterson">
            <a:hlinkClick r:id="" action="ppaction://media"/>
            <a:extLst>
              <a:ext uri="{FF2B5EF4-FFF2-40B4-BE49-F238E27FC236}">
                <a16:creationId xmlns:a16="http://schemas.microsoft.com/office/drawing/2014/main" id="{91CA2E5B-DA89-B08F-E662-6D23A633B821}"/>
              </a:ext>
            </a:extLst>
          </p:cNvPr>
          <p:cNvPicPr>
            <a:picLocks noRot="1" noChangeAspect="1"/>
          </p:cNvPicPr>
          <p:nvPr>
            <a:videoFile r:link="rId1"/>
          </p:nvPr>
        </p:nvPicPr>
        <p:blipFill>
          <a:blip r:embed="rId4"/>
          <a:stretch>
            <a:fillRect/>
          </a:stretch>
        </p:blipFill>
        <p:spPr>
          <a:xfrm>
            <a:off x="1606206" y="879214"/>
            <a:ext cx="5991785" cy="3385071"/>
          </a:xfrm>
          <a:prstGeom prst="rect">
            <a:avLst/>
          </a:prstGeom>
        </p:spPr>
      </p:pic>
    </p:spTree>
    <p:extLst>
      <p:ext uri="{BB962C8B-B14F-4D97-AF65-F5344CB8AC3E}">
        <p14:creationId xmlns:p14="http://schemas.microsoft.com/office/powerpoint/2010/main" val="14775907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3"/>
                </p:tgtEl>
              </p:cMediaNode>
            </p:video>
            <p:seq concurrent="1" nextAc="seek">
              <p:cTn id="8" restart="whenNotActive" fill="hold" evtFilter="cancelBubble" nodeType="interactiveSeq">
                <p:stCondLst>
                  <p:cond evt="onClick" delay="0">
                    <p:tgtEl>
                      <p:spTgt spid="3"/>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3"/>
                                        </p:tgtEl>
                                      </p:cBhvr>
                                    </p:cmd>
                                  </p:childTnLst>
                                </p:cTn>
                              </p:par>
                            </p:childTnLst>
                          </p:cTn>
                        </p:par>
                      </p:childTnLst>
                    </p:cTn>
                  </p:par>
                </p:childTnLst>
              </p:cTn>
              <p:nextCondLst>
                <p:cond evt="onClick" delay="0">
                  <p:tgtEl>
                    <p:spTgt spid="3"/>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2"/>
          <p:cNvSpPr/>
          <p:nvPr/>
        </p:nvSpPr>
        <p:spPr>
          <a:xfrm>
            <a:off x="1267234" y="477396"/>
            <a:ext cx="6088606" cy="1076325"/>
          </a:xfrm>
          <a:prstGeom prst="rect">
            <a:avLst/>
          </a:prstGeom>
          <a:noFill/>
          <a:ln/>
        </p:spPr>
        <p:txBody>
          <a:bodyPr wrap="none" rtlCol="0" anchor="t"/>
          <a:lstStyle/>
          <a:p>
            <a:pPr>
              <a:lnSpc>
                <a:spcPts val="4059"/>
              </a:lnSpc>
            </a:pPr>
            <a:r>
              <a:rPr lang="en-US" sz="3000" b="1" kern="0" spc="-98">
                <a:solidFill>
                  <a:srgbClr val="000000"/>
                </a:solidFill>
                <a:latin typeface="Inter" pitchFamily="34" charset="0"/>
                <a:ea typeface="Inter" pitchFamily="34" charset="-122"/>
                <a:cs typeface="Inter" pitchFamily="34" charset="-120"/>
              </a:rPr>
              <a:t>Create A “Map” Of Elodia’s Process</a:t>
            </a:r>
            <a:endParaRPr lang="en-US" sz="3000"/>
          </a:p>
        </p:txBody>
      </p:sp>
      <p:sp>
        <p:nvSpPr>
          <p:cNvPr id="9" name="Text 6"/>
          <p:cNvSpPr/>
          <p:nvPr/>
        </p:nvSpPr>
        <p:spPr>
          <a:xfrm>
            <a:off x="618530" y="4736678"/>
            <a:ext cx="7906941" cy="263947"/>
          </a:xfrm>
          <a:prstGeom prst="rect">
            <a:avLst/>
          </a:prstGeom>
          <a:noFill/>
          <a:ln/>
        </p:spPr>
        <p:txBody>
          <a:bodyPr wrap="none" rtlCol="0" anchor="t"/>
          <a:lstStyle/>
          <a:p>
            <a:pPr>
              <a:lnSpc>
                <a:spcPts val="2078"/>
              </a:lnSpc>
            </a:pPr>
            <a:endParaRPr lang="en-US" sz="1299"/>
          </a:p>
        </p:txBody>
      </p:sp>
      <p:sp>
        <p:nvSpPr>
          <p:cNvPr id="10" name="Text 4">
            <a:extLst>
              <a:ext uri="{FF2B5EF4-FFF2-40B4-BE49-F238E27FC236}">
                <a16:creationId xmlns:a16="http://schemas.microsoft.com/office/drawing/2014/main" id="{14403F4D-D68E-C9E3-9089-6F6499C842B0}"/>
              </a:ext>
            </a:extLst>
          </p:cNvPr>
          <p:cNvSpPr/>
          <p:nvPr/>
        </p:nvSpPr>
        <p:spPr>
          <a:xfrm>
            <a:off x="565883" y="1266658"/>
            <a:ext cx="8012233" cy="2148478"/>
          </a:xfrm>
          <a:prstGeom prst="rect">
            <a:avLst/>
          </a:prstGeom>
          <a:noFill/>
          <a:ln/>
        </p:spPr>
        <p:txBody>
          <a:bodyPr wrap="square" rtlCol="0" anchor="t"/>
          <a:lstStyle/>
          <a:p>
            <a:pPr>
              <a:lnSpc>
                <a:spcPts val="2078"/>
              </a:lnSpc>
            </a:pPr>
            <a:r>
              <a:rPr lang="en-US" sz="1299" kern="0" spc="-26">
                <a:solidFill>
                  <a:srgbClr val="272525"/>
                </a:solidFill>
                <a:latin typeface="Inter" pitchFamily="34" charset="0"/>
                <a:ea typeface="Inter" pitchFamily="34" charset="-122"/>
                <a:cs typeface="Inter" pitchFamily="34" charset="-120"/>
              </a:rPr>
              <a:t>You ask Elodia to walk you through the steps she takes in watering her garden.</a:t>
            </a:r>
          </a:p>
          <a:p>
            <a:pPr>
              <a:lnSpc>
                <a:spcPts val="2078"/>
              </a:lnSpc>
            </a:pPr>
            <a:r>
              <a:rPr lang="en-US" sz="1299" kern="0" spc="-26">
                <a:solidFill>
                  <a:srgbClr val="272525"/>
                </a:solidFill>
                <a:latin typeface="Inter" pitchFamily="34" charset="0"/>
                <a:ea typeface="Inter" pitchFamily="34" charset="-122"/>
                <a:cs typeface="Inter" pitchFamily="34" charset="-120"/>
              </a:rPr>
              <a:t>Because it is easy for her to forget or skip a step, you ask to observe her water her garden.</a:t>
            </a:r>
          </a:p>
          <a:p>
            <a:pPr>
              <a:lnSpc>
                <a:spcPts val="2078"/>
              </a:lnSpc>
            </a:pPr>
            <a:r>
              <a:rPr lang="en-US" sz="1299" kern="0" spc="-26">
                <a:solidFill>
                  <a:srgbClr val="272525"/>
                </a:solidFill>
                <a:latin typeface="Inter" pitchFamily="34" charset="0"/>
                <a:ea typeface="Inter" pitchFamily="34" charset="-122"/>
                <a:cs typeface="Inter" pitchFamily="34" charset="-120"/>
              </a:rPr>
              <a:t>She says that is not possible, so you ask her questions.</a:t>
            </a:r>
          </a:p>
          <a:p>
            <a:pPr>
              <a:lnSpc>
                <a:spcPts val="2078"/>
              </a:lnSpc>
            </a:pPr>
            <a:endParaRPr lang="en-US" sz="1299" kern="0" spc="-26">
              <a:solidFill>
                <a:srgbClr val="272525"/>
              </a:solidFill>
              <a:latin typeface="Inter" pitchFamily="34" charset="0"/>
              <a:ea typeface="Inter" pitchFamily="34" charset="-122"/>
              <a:cs typeface="Inter" pitchFamily="34" charset="-120"/>
            </a:endParaRPr>
          </a:p>
          <a:p>
            <a:pPr>
              <a:lnSpc>
                <a:spcPts val="2078"/>
              </a:lnSpc>
            </a:pPr>
            <a:r>
              <a:rPr lang="en-US" sz="1299" kern="0" spc="-26">
                <a:solidFill>
                  <a:srgbClr val="272525"/>
                </a:solidFill>
                <a:latin typeface="Inter" pitchFamily="34" charset="0"/>
                <a:ea typeface="Inter" pitchFamily="34" charset="-122"/>
                <a:cs typeface="Inter" pitchFamily="34" charset="-120"/>
              </a:rPr>
              <a:t>What do you do first? </a:t>
            </a:r>
            <a:r>
              <a:rPr lang="en-US" sz="1299" i="1" kern="0" spc="-26">
                <a:solidFill>
                  <a:srgbClr val="272525"/>
                </a:solidFill>
                <a:latin typeface="Inter" pitchFamily="34" charset="0"/>
                <a:ea typeface="Inter" pitchFamily="34" charset="-122"/>
                <a:cs typeface="Inter" pitchFamily="34" charset="-120"/>
              </a:rPr>
              <a:t> I put the end of the faucet in my vegetable garden.</a:t>
            </a:r>
          </a:p>
          <a:p>
            <a:pPr>
              <a:lnSpc>
                <a:spcPts val="2078"/>
              </a:lnSpc>
            </a:pPr>
            <a:r>
              <a:rPr lang="en-US" sz="1299" kern="0" spc="-26">
                <a:solidFill>
                  <a:srgbClr val="272525"/>
                </a:solidFill>
                <a:latin typeface="Inter" pitchFamily="34" charset="0"/>
                <a:ea typeface="Inter" pitchFamily="34" charset="-122"/>
                <a:cs typeface="Inter" pitchFamily="34" charset="-120"/>
              </a:rPr>
              <a:t>Then what do you do? </a:t>
            </a:r>
            <a:r>
              <a:rPr lang="en-US" sz="1299" i="1" kern="0" spc="-26">
                <a:solidFill>
                  <a:srgbClr val="272525"/>
                </a:solidFill>
                <a:latin typeface="Inter" pitchFamily="34" charset="0"/>
                <a:ea typeface="Inter" pitchFamily="34" charset="-122"/>
                <a:cs typeface="Inter" pitchFamily="34" charset="-120"/>
              </a:rPr>
              <a:t>Then I open the faucet about ½ the way open and let the water run.</a:t>
            </a:r>
          </a:p>
          <a:p>
            <a:pPr>
              <a:lnSpc>
                <a:spcPts val="2078"/>
              </a:lnSpc>
            </a:pPr>
            <a:endParaRPr lang="en-US" sz="1299" i="1" kern="0" spc="-26">
              <a:solidFill>
                <a:srgbClr val="272525"/>
              </a:solidFill>
              <a:latin typeface="Inter" pitchFamily="34" charset="0"/>
              <a:ea typeface="Inter" pitchFamily="34" charset="-122"/>
              <a:cs typeface="Inter" pitchFamily="34" charset="-120"/>
            </a:endParaRPr>
          </a:p>
          <a:p>
            <a:pPr>
              <a:lnSpc>
                <a:spcPts val="2078"/>
              </a:lnSpc>
            </a:pPr>
            <a:endParaRPr lang="en-US" sz="1299" kern="0" spc="-26">
              <a:solidFill>
                <a:srgbClr val="272525"/>
              </a:solidFill>
              <a:latin typeface="Inter" pitchFamily="34" charset="0"/>
              <a:ea typeface="Inter" pitchFamily="34" charset="-122"/>
              <a:cs typeface="Inter" pitchFamily="34" charset="-120"/>
            </a:endParaRPr>
          </a:p>
          <a:p>
            <a:pPr>
              <a:lnSpc>
                <a:spcPts val="2078"/>
              </a:lnSpc>
            </a:pPr>
            <a:endParaRPr lang="en-US" sz="1299" kern="0" spc="-26">
              <a:solidFill>
                <a:srgbClr val="272525"/>
              </a:solidFill>
              <a:latin typeface="Inter" pitchFamily="34" charset="0"/>
              <a:ea typeface="Inter" pitchFamily="34" charset="-122"/>
              <a:cs typeface="Inter" pitchFamily="34" charset="-120"/>
            </a:endParaRPr>
          </a:p>
          <a:p>
            <a:pPr>
              <a:lnSpc>
                <a:spcPts val="2078"/>
              </a:lnSpc>
            </a:pPr>
            <a:endParaRPr lang="en-US" sz="1299" i="1" kern="0" spc="-26">
              <a:solidFill>
                <a:srgbClr val="272525"/>
              </a:solidFill>
              <a:latin typeface="Inter" pitchFamily="34" charset="0"/>
              <a:ea typeface="Inter" pitchFamily="34" charset="-122"/>
              <a:cs typeface="Inter" pitchFamily="34" charset="-120"/>
            </a:endParaRPr>
          </a:p>
          <a:p>
            <a:pPr>
              <a:lnSpc>
                <a:spcPts val="2078"/>
              </a:lnSpc>
            </a:pPr>
            <a:endParaRPr lang="en-US" sz="1299" i="1" kern="0" spc="-26">
              <a:solidFill>
                <a:srgbClr val="272525"/>
              </a:solidFill>
              <a:latin typeface="Inter" pitchFamily="34" charset="0"/>
              <a:ea typeface="Inter" pitchFamily="34" charset="-122"/>
              <a:cs typeface="Inter" pitchFamily="34" charset="-120"/>
            </a:endParaRPr>
          </a:p>
          <a:p>
            <a:pPr>
              <a:lnSpc>
                <a:spcPts val="2078"/>
              </a:lnSpc>
            </a:pPr>
            <a:endParaRPr lang="en-US" sz="1299" kern="0" spc="-26">
              <a:solidFill>
                <a:srgbClr val="272525"/>
              </a:solidFill>
              <a:latin typeface="Inter" pitchFamily="34" charset="0"/>
              <a:ea typeface="Inter" pitchFamily="34" charset="-122"/>
              <a:cs typeface="Inter" pitchFamily="34" charset="-120"/>
            </a:endParaRPr>
          </a:p>
          <a:p>
            <a:pPr>
              <a:lnSpc>
                <a:spcPts val="2078"/>
              </a:lnSpc>
            </a:pPr>
            <a:endParaRPr lang="en-US" sz="1299" kern="0" spc="-26">
              <a:solidFill>
                <a:srgbClr val="272525"/>
              </a:solidFill>
              <a:latin typeface="Inter" pitchFamily="34" charset="0"/>
              <a:ea typeface="Inter" pitchFamily="34" charset="-122"/>
              <a:cs typeface="Inter" pitchFamily="34" charset="-120"/>
            </a:endParaRPr>
          </a:p>
          <a:p>
            <a:pPr>
              <a:lnSpc>
                <a:spcPts val="2078"/>
              </a:lnSpc>
            </a:pPr>
            <a:endParaRPr lang="en-US" sz="1299" kern="0" spc="-26">
              <a:solidFill>
                <a:srgbClr val="272525"/>
              </a:solidFill>
              <a:latin typeface="Inter" pitchFamily="34" charset="0"/>
              <a:ea typeface="Inter" pitchFamily="34" charset="-122"/>
              <a:cs typeface="Inter" pitchFamily="34" charset="-120"/>
            </a:endParaRPr>
          </a:p>
          <a:p>
            <a:pPr>
              <a:lnSpc>
                <a:spcPts val="2078"/>
              </a:lnSpc>
            </a:pPr>
            <a:endParaRPr lang="en-US" sz="1299" kern="0" spc="-26">
              <a:solidFill>
                <a:srgbClr val="272525"/>
              </a:solidFill>
              <a:latin typeface="Inter" pitchFamily="34" charset="0"/>
              <a:ea typeface="Inter" pitchFamily="34" charset="-122"/>
              <a:cs typeface="Inter" pitchFamily="34" charset="-120"/>
            </a:endParaRPr>
          </a:p>
          <a:p>
            <a:pPr>
              <a:lnSpc>
                <a:spcPts val="2078"/>
              </a:lnSpc>
            </a:pPr>
            <a:endParaRPr lang="en-US" sz="1299" kern="0" spc="-26">
              <a:solidFill>
                <a:srgbClr val="272525"/>
              </a:solidFill>
              <a:latin typeface="Inter" pitchFamily="34" charset="0"/>
              <a:ea typeface="Inter" pitchFamily="34" charset="-122"/>
              <a:cs typeface="Inter" pitchFamily="34" charset="-120"/>
            </a:endParaRPr>
          </a:p>
          <a:p>
            <a:pPr>
              <a:lnSpc>
                <a:spcPts val="2078"/>
              </a:lnSpc>
            </a:pPr>
            <a:endParaRPr lang="en-US" sz="1299" b="1" kern="0" spc="-26">
              <a:solidFill>
                <a:srgbClr val="272525"/>
              </a:solidFill>
              <a:latin typeface="Inter" pitchFamily="34" charset="0"/>
              <a:ea typeface="Inter" pitchFamily="34" charset="-122"/>
              <a:cs typeface="Inter" pitchFamily="34" charset="-120"/>
            </a:endParaRPr>
          </a:p>
        </p:txBody>
      </p:sp>
      <p:pic>
        <p:nvPicPr>
          <p:cNvPr id="3" name="Image 0" descr="preencoded.png">
            <a:extLst>
              <a:ext uri="{FF2B5EF4-FFF2-40B4-BE49-F238E27FC236}">
                <a16:creationId xmlns:a16="http://schemas.microsoft.com/office/drawing/2014/main" id="{DA95EA68-8819-9A01-146B-DE156C4B39D7}"/>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3066383" y="3342872"/>
            <a:ext cx="2490308" cy="1237807"/>
          </a:xfrm>
          <a:prstGeom prst="rect">
            <a:avLst/>
          </a:prstGeom>
        </p:spPr>
      </p:pic>
    </p:spTree>
    <p:extLst>
      <p:ext uri="{BB962C8B-B14F-4D97-AF65-F5344CB8AC3E}">
        <p14:creationId xmlns:p14="http://schemas.microsoft.com/office/powerpoint/2010/main" val="148638514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2"/>
          <p:cNvSpPr/>
          <p:nvPr/>
        </p:nvSpPr>
        <p:spPr>
          <a:xfrm>
            <a:off x="1096445" y="416239"/>
            <a:ext cx="7165391" cy="755963"/>
          </a:xfrm>
          <a:prstGeom prst="rect">
            <a:avLst/>
          </a:prstGeom>
          <a:noFill/>
          <a:ln/>
        </p:spPr>
        <p:txBody>
          <a:bodyPr wrap="none" rtlCol="0" anchor="t"/>
          <a:lstStyle/>
          <a:p>
            <a:pPr>
              <a:lnSpc>
                <a:spcPts val="4059"/>
              </a:lnSpc>
            </a:pPr>
            <a:r>
              <a:rPr lang="en-US" sz="3000" b="1" kern="0" spc="-98">
                <a:solidFill>
                  <a:srgbClr val="000000"/>
                </a:solidFill>
                <a:latin typeface="Inter" pitchFamily="34" charset="0"/>
                <a:ea typeface="Inter" pitchFamily="34" charset="-122"/>
                <a:cs typeface="Inter" pitchFamily="34" charset="-120"/>
              </a:rPr>
              <a:t>Create A “Map” Of Elodia’s Process</a:t>
            </a:r>
            <a:endParaRPr lang="en-US" sz="3000"/>
          </a:p>
        </p:txBody>
      </p:sp>
      <p:sp>
        <p:nvSpPr>
          <p:cNvPr id="9" name="Text 6"/>
          <p:cNvSpPr/>
          <p:nvPr/>
        </p:nvSpPr>
        <p:spPr>
          <a:xfrm>
            <a:off x="618530" y="4736678"/>
            <a:ext cx="7906941" cy="263947"/>
          </a:xfrm>
          <a:prstGeom prst="rect">
            <a:avLst/>
          </a:prstGeom>
          <a:noFill/>
          <a:ln/>
        </p:spPr>
        <p:txBody>
          <a:bodyPr wrap="none" rtlCol="0" anchor="t"/>
          <a:lstStyle/>
          <a:p>
            <a:pPr>
              <a:lnSpc>
                <a:spcPts val="2078"/>
              </a:lnSpc>
            </a:pPr>
            <a:endParaRPr lang="en-US" sz="1299"/>
          </a:p>
        </p:txBody>
      </p:sp>
      <p:sp>
        <p:nvSpPr>
          <p:cNvPr id="10" name="Text 4">
            <a:extLst>
              <a:ext uri="{FF2B5EF4-FFF2-40B4-BE49-F238E27FC236}">
                <a16:creationId xmlns:a16="http://schemas.microsoft.com/office/drawing/2014/main" id="{14403F4D-D68E-C9E3-9089-6F6499C842B0}"/>
              </a:ext>
            </a:extLst>
          </p:cNvPr>
          <p:cNvSpPr/>
          <p:nvPr/>
        </p:nvSpPr>
        <p:spPr>
          <a:xfrm>
            <a:off x="703169" y="1198087"/>
            <a:ext cx="7558667" cy="2242164"/>
          </a:xfrm>
          <a:prstGeom prst="rect">
            <a:avLst/>
          </a:prstGeom>
          <a:noFill/>
          <a:ln/>
        </p:spPr>
        <p:txBody>
          <a:bodyPr wrap="square" rtlCol="0" anchor="t"/>
          <a:lstStyle/>
          <a:p>
            <a:pPr>
              <a:lnSpc>
                <a:spcPts val="2078"/>
              </a:lnSpc>
            </a:pPr>
            <a:r>
              <a:rPr lang="en-US" sz="1299" kern="0" spc="-26">
                <a:solidFill>
                  <a:srgbClr val="272525"/>
                </a:solidFill>
                <a:latin typeface="Inter" pitchFamily="34" charset="0"/>
                <a:ea typeface="Inter" pitchFamily="34" charset="-122"/>
                <a:cs typeface="Inter" pitchFamily="34" charset="-120"/>
              </a:rPr>
              <a:t>You ask Elodia to walk you through the steps she takes in watering her garden.</a:t>
            </a:r>
          </a:p>
          <a:p>
            <a:pPr>
              <a:lnSpc>
                <a:spcPts val="2078"/>
              </a:lnSpc>
            </a:pPr>
            <a:r>
              <a:rPr lang="en-US" sz="1299" kern="0" spc="-26">
                <a:solidFill>
                  <a:srgbClr val="272525"/>
                </a:solidFill>
                <a:latin typeface="Inter" pitchFamily="34" charset="0"/>
                <a:ea typeface="Inter" pitchFamily="34" charset="-122"/>
                <a:cs typeface="Inter" pitchFamily="34" charset="-120"/>
              </a:rPr>
              <a:t>Because it is easy for her to forget or skip a step, you ask to observe her water her garden.</a:t>
            </a:r>
          </a:p>
          <a:p>
            <a:pPr>
              <a:lnSpc>
                <a:spcPts val="2078"/>
              </a:lnSpc>
            </a:pPr>
            <a:r>
              <a:rPr lang="en-US" sz="1299" kern="0" spc="-26">
                <a:solidFill>
                  <a:srgbClr val="272525"/>
                </a:solidFill>
                <a:latin typeface="Inter" pitchFamily="34" charset="0"/>
                <a:ea typeface="Inter" pitchFamily="34" charset="-122"/>
                <a:cs typeface="Inter" pitchFamily="34" charset="-120"/>
              </a:rPr>
              <a:t>She says that is not possible, so you ask her questions.</a:t>
            </a:r>
          </a:p>
          <a:p>
            <a:pPr>
              <a:lnSpc>
                <a:spcPts val="2078"/>
              </a:lnSpc>
            </a:pPr>
            <a:endParaRPr lang="en-US" sz="1299" kern="0" spc="-26">
              <a:solidFill>
                <a:srgbClr val="272525"/>
              </a:solidFill>
              <a:latin typeface="Inter" pitchFamily="34" charset="0"/>
              <a:ea typeface="Inter" pitchFamily="34" charset="-122"/>
              <a:cs typeface="Inter" pitchFamily="34" charset="-120"/>
            </a:endParaRPr>
          </a:p>
          <a:p>
            <a:pPr>
              <a:lnSpc>
                <a:spcPts val="2078"/>
              </a:lnSpc>
            </a:pPr>
            <a:r>
              <a:rPr lang="en-US" sz="1299" kern="0" spc="-26">
                <a:solidFill>
                  <a:srgbClr val="272525"/>
                </a:solidFill>
                <a:latin typeface="Inter" pitchFamily="34" charset="0"/>
                <a:ea typeface="Inter" pitchFamily="34" charset="-122"/>
                <a:cs typeface="Inter" pitchFamily="34" charset="-120"/>
              </a:rPr>
              <a:t>What do you do first? </a:t>
            </a:r>
            <a:r>
              <a:rPr lang="en-US" sz="1299" i="1" kern="0" spc="-26">
                <a:solidFill>
                  <a:srgbClr val="272525"/>
                </a:solidFill>
                <a:latin typeface="Inter" pitchFamily="34" charset="0"/>
                <a:ea typeface="Inter" pitchFamily="34" charset="-122"/>
                <a:cs typeface="Inter" pitchFamily="34" charset="-120"/>
              </a:rPr>
              <a:t> I put the end of the faucet in my vegetable garden.</a:t>
            </a:r>
          </a:p>
          <a:p>
            <a:pPr>
              <a:lnSpc>
                <a:spcPts val="2078"/>
              </a:lnSpc>
            </a:pPr>
            <a:r>
              <a:rPr lang="en-US" sz="1299" kern="0" spc="-26">
                <a:solidFill>
                  <a:srgbClr val="272525"/>
                </a:solidFill>
                <a:latin typeface="Inter" pitchFamily="34" charset="0"/>
                <a:ea typeface="Inter" pitchFamily="34" charset="-122"/>
                <a:cs typeface="Inter" pitchFamily="34" charset="-120"/>
              </a:rPr>
              <a:t>Then what do you do? </a:t>
            </a:r>
            <a:r>
              <a:rPr lang="en-US" sz="1299" i="1" kern="0" spc="-26">
                <a:solidFill>
                  <a:srgbClr val="272525"/>
                </a:solidFill>
                <a:latin typeface="Inter" pitchFamily="34" charset="0"/>
                <a:ea typeface="Inter" pitchFamily="34" charset="-122"/>
                <a:cs typeface="Inter" pitchFamily="34" charset="-120"/>
              </a:rPr>
              <a:t>Then I open the faucet about ½ the way open and let the water run.</a:t>
            </a:r>
          </a:p>
          <a:p>
            <a:pPr>
              <a:lnSpc>
                <a:spcPts val="2078"/>
              </a:lnSpc>
            </a:pPr>
            <a:r>
              <a:rPr lang="en-US" sz="1299" kern="0" spc="-26">
                <a:solidFill>
                  <a:srgbClr val="272525"/>
                </a:solidFill>
                <a:latin typeface="Inter" pitchFamily="34" charset="0"/>
                <a:ea typeface="Inter" pitchFamily="34" charset="-122"/>
                <a:cs typeface="Inter" pitchFamily="34" charset="-120"/>
              </a:rPr>
              <a:t>Then what do you do? </a:t>
            </a:r>
            <a:r>
              <a:rPr lang="en-US" sz="1299" i="1" kern="0" spc="-26">
                <a:solidFill>
                  <a:srgbClr val="272525"/>
                </a:solidFill>
                <a:latin typeface="Inter" pitchFamily="34" charset="0"/>
                <a:ea typeface="Inter" pitchFamily="34" charset="-122"/>
                <a:cs typeface="Inter" pitchFamily="34" charset="-120"/>
              </a:rPr>
              <a:t>While it’s running, I go start my laundry.</a:t>
            </a:r>
          </a:p>
          <a:p>
            <a:pPr>
              <a:lnSpc>
                <a:spcPts val="2078"/>
              </a:lnSpc>
            </a:pPr>
            <a:endParaRPr lang="en-US" sz="1299" kern="0" spc="-26">
              <a:solidFill>
                <a:srgbClr val="272525"/>
              </a:solidFill>
              <a:latin typeface="Inter" pitchFamily="34" charset="0"/>
              <a:ea typeface="Inter" pitchFamily="34" charset="-122"/>
              <a:cs typeface="Inter" pitchFamily="34" charset="-120"/>
            </a:endParaRPr>
          </a:p>
          <a:p>
            <a:pPr>
              <a:lnSpc>
                <a:spcPts val="2078"/>
              </a:lnSpc>
            </a:pPr>
            <a:endParaRPr lang="en-US" sz="1299" kern="0" spc="-26">
              <a:solidFill>
                <a:srgbClr val="272525"/>
              </a:solidFill>
              <a:latin typeface="Inter" pitchFamily="34" charset="0"/>
              <a:ea typeface="Inter" pitchFamily="34" charset="-122"/>
              <a:cs typeface="Inter" pitchFamily="34" charset="-120"/>
            </a:endParaRPr>
          </a:p>
          <a:p>
            <a:pPr>
              <a:lnSpc>
                <a:spcPts val="2078"/>
              </a:lnSpc>
            </a:pPr>
            <a:endParaRPr lang="en-US" sz="1299" i="1" kern="0" spc="-26">
              <a:solidFill>
                <a:srgbClr val="272525"/>
              </a:solidFill>
              <a:latin typeface="Inter" pitchFamily="34" charset="0"/>
              <a:ea typeface="Inter" pitchFamily="34" charset="-122"/>
              <a:cs typeface="Inter" pitchFamily="34" charset="-120"/>
            </a:endParaRPr>
          </a:p>
          <a:p>
            <a:pPr>
              <a:lnSpc>
                <a:spcPts val="2078"/>
              </a:lnSpc>
            </a:pPr>
            <a:endParaRPr lang="en-US" sz="1299" i="1" kern="0" spc="-26">
              <a:solidFill>
                <a:srgbClr val="272525"/>
              </a:solidFill>
              <a:latin typeface="Inter" pitchFamily="34" charset="0"/>
              <a:ea typeface="Inter" pitchFamily="34" charset="-122"/>
              <a:cs typeface="Inter" pitchFamily="34" charset="-120"/>
            </a:endParaRPr>
          </a:p>
          <a:p>
            <a:pPr>
              <a:lnSpc>
                <a:spcPts val="2078"/>
              </a:lnSpc>
            </a:pPr>
            <a:endParaRPr lang="en-US" sz="1299" kern="0" spc="-26">
              <a:solidFill>
                <a:srgbClr val="272525"/>
              </a:solidFill>
              <a:latin typeface="Inter" pitchFamily="34" charset="0"/>
              <a:ea typeface="Inter" pitchFamily="34" charset="-122"/>
              <a:cs typeface="Inter" pitchFamily="34" charset="-120"/>
            </a:endParaRPr>
          </a:p>
          <a:p>
            <a:pPr>
              <a:lnSpc>
                <a:spcPts val="2078"/>
              </a:lnSpc>
            </a:pPr>
            <a:endParaRPr lang="en-US" sz="1299" kern="0" spc="-26">
              <a:solidFill>
                <a:srgbClr val="272525"/>
              </a:solidFill>
              <a:latin typeface="Inter" pitchFamily="34" charset="0"/>
              <a:ea typeface="Inter" pitchFamily="34" charset="-122"/>
              <a:cs typeface="Inter" pitchFamily="34" charset="-120"/>
            </a:endParaRPr>
          </a:p>
          <a:p>
            <a:pPr>
              <a:lnSpc>
                <a:spcPts val="2078"/>
              </a:lnSpc>
            </a:pPr>
            <a:endParaRPr lang="en-US" sz="1299" kern="0" spc="-26">
              <a:solidFill>
                <a:srgbClr val="272525"/>
              </a:solidFill>
              <a:latin typeface="Inter" pitchFamily="34" charset="0"/>
              <a:ea typeface="Inter" pitchFamily="34" charset="-122"/>
              <a:cs typeface="Inter" pitchFamily="34" charset="-120"/>
            </a:endParaRPr>
          </a:p>
          <a:p>
            <a:pPr>
              <a:lnSpc>
                <a:spcPts val="2078"/>
              </a:lnSpc>
            </a:pPr>
            <a:endParaRPr lang="en-US" sz="1299" kern="0" spc="-26">
              <a:solidFill>
                <a:srgbClr val="272525"/>
              </a:solidFill>
              <a:latin typeface="Inter" pitchFamily="34" charset="0"/>
              <a:ea typeface="Inter" pitchFamily="34" charset="-122"/>
              <a:cs typeface="Inter" pitchFamily="34" charset="-120"/>
            </a:endParaRPr>
          </a:p>
          <a:p>
            <a:pPr>
              <a:lnSpc>
                <a:spcPts val="2078"/>
              </a:lnSpc>
            </a:pPr>
            <a:endParaRPr lang="en-US" sz="1299" kern="0" spc="-26">
              <a:solidFill>
                <a:srgbClr val="272525"/>
              </a:solidFill>
              <a:latin typeface="Inter" pitchFamily="34" charset="0"/>
              <a:ea typeface="Inter" pitchFamily="34" charset="-122"/>
              <a:cs typeface="Inter" pitchFamily="34" charset="-120"/>
            </a:endParaRPr>
          </a:p>
          <a:p>
            <a:pPr>
              <a:lnSpc>
                <a:spcPts val="2078"/>
              </a:lnSpc>
            </a:pPr>
            <a:endParaRPr lang="en-US" sz="1299" b="1" kern="0" spc="-26">
              <a:solidFill>
                <a:srgbClr val="272525"/>
              </a:solidFill>
              <a:latin typeface="Inter" pitchFamily="34" charset="0"/>
              <a:ea typeface="Inter" pitchFamily="34" charset="-122"/>
              <a:cs typeface="Inter" pitchFamily="34" charset="-120"/>
            </a:endParaRPr>
          </a:p>
        </p:txBody>
      </p:sp>
      <p:pic>
        <p:nvPicPr>
          <p:cNvPr id="3" name="Image 0" descr="preencoded.png">
            <a:extLst>
              <a:ext uri="{FF2B5EF4-FFF2-40B4-BE49-F238E27FC236}">
                <a16:creationId xmlns:a16="http://schemas.microsoft.com/office/drawing/2014/main" id="{0E7497BF-10C9-C8DA-9249-0DD5D94BCE6A}"/>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2644909" y="3537135"/>
            <a:ext cx="3257972" cy="1102658"/>
          </a:xfrm>
          <a:prstGeom prst="rect">
            <a:avLst/>
          </a:prstGeom>
        </p:spPr>
      </p:pic>
    </p:spTree>
    <p:extLst>
      <p:ext uri="{BB962C8B-B14F-4D97-AF65-F5344CB8AC3E}">
        <p14:creationId xmlns:p14="http://schemas.microsoft.com/office/powerpoint/2010/main" val="177744928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2"/>
          <p:cNvSpPr/>
          <p:nvPr/>
        </p:nvSpPr>
        <p:spPr>
          <a:xfrm>
            <a:off x="1160396" y="376923"/>
            <a:ext cx="6239470" cy="515466"/>
          </a:xfrm>
          <a:prstGeom prst="rect">
            <a:avLst/>
          </a:prstGeom>
          <a:noFill/>
          <a:ln/>
        </p:spPr>
        <p:txBody>
          <a:bodyPr wrap="none" rtlCol="0" anchor="t"/>
          <a:lstStyle/>
          <a:p>
            <a:pPr>
              <a:lnSpc>
                <a:spcPts val="4059"/>
              </a:lnSpc>
            </a:pPr>
            <a:r>
              <a:rPr lang="en-US" sz="3247" b="1" kern="0" spc="-98">
                <a:solidFill>
                  <a:srgbClr val="000000"/>
                </a:solidFill>
                <a:latin typeface="Inter" pitchFamily="34" charset="0"/>
                <a:ea typeface="Inter" pitchFamily="34" charset="-122"/>
                <a:cs typeface="Inter" pitchFamily="34" charset="-120"/>
              </a:rPr>
              <a:t>Create A “Map” Of Elodia’s Process</a:t>
            </a:r>
            <a:endParaRPr lang="en-US" sz="3247"/>
          </a:p>
        </p:txBody>
      </p:sp>
      <p:sp>
        <p:nvSpPr>
          <p:cNvPr id="9" name="Text 6"/>
          <p:cNvSpPr/>
          <p:nvPr/>
        </p:nvSpPr>
        <p:spPr>
          <a:xfrm>
            <a:off x="618530" y="4736678"/>
            <a:ext cx="7906941" cy="263947"/>
          </a:xfrm>
          <a:prstGeom prst="rect">
            <a:avLst/>
          </a:prstGeom>
          <a:noFill/>
          <a:ln/>
        </p:spPr>
        <p:txBody>
          <a:bodyPr wrap="none" rtlCol="0" anchor="t"/>
          <a:lstStyle/>
          <a:p>
            <a:pPr>
              <a:lnSpc>
                <a:spcPts val="2078"/>
              </a:lnSpc>
            </a:pPr>
            <a:endParaRPr lang="en-US" sz="1299"/>
          </a:p>
        </p:txBody>
      </p:sp>
      <p:sp>
        <p:nvSpPr>
          <p:cNvPr id="10" name="Text 4">
            <a:extLst>
              <a:ext uri="{FF2B5EF4-FFF2-40B4-BE49-F238E27FC236}">
                <a16:creationId xmlns:a16="http://schemas.microsoft.com/office/drawing/2014/main" id="{14403F4D-D68E-C9E3-9089-6F6499C842B0}"/>
              </a:ext>
            </a:extLst>
          </p:cNvPr>
          <p:cNvSpPr/>
          <p:nvPr/>
        </p:nvSpPr>
        <p:spPr>
          <a:xfrm>
            <a:off x="494453" y="1082782"/>
            <a:ext cx="8525472" cy="2547653"/>
          </a:xfrm>
          <a:prstGeom prst="rect">
            <a:avLst/>
          </a:prstGeom>
          <a:noFill/>
          <a:ln/>
        </p:spPr>
        <p:txBody>
          <a:bodyPr wrap="square" rtlCol="0" anchor="t"/>
          <a:lstStyle/>
          <a:p>
            <a:pPr>
              <a:lnSpc>
                <a:spcPts val="2078"/>
              </a:lnSpc>
            </a:pPr>
            <a:r>
              <a:rPr lang="en-US" sz="1299" kern="0" spc="-26">
                <a:solidFill>
                  <a:srgbClr val="272525"/>
                </a:solidFill>
                <a:latin typeface="Inter" pitchFamily="34" charset="0"/>
                <a:ea typeface="Inter" pitchFamily="34" charset="-122"/>
                <a:cs typeface="Inter" pitchFamily="34" charset="-120"/>
              </a:rPr>
              <a:t>You ask Elodia to walk you through the steps she takes in watering her garden.</a:t>
            </a:r>
          </a:p>
          <a:p>
            <a:pPr>
              <a:lnSpc>
                <a:spcPts val="2078"/>
              </a:lnSpc>
            </a:pPr>
            <a:r>
              <a:rPr lang="en-US" sz="1299" kern="0" spc="-26">
                <a:solidFill>
                  <a:srgbClr val="272525"/>
                </a:solidFill>
                <a:latin typeface="Inter" pitchFamily="34" charset="0"/>
                <a:ea typeface="Inter" pitchFamily="34" charset="-122"/>
                <a:cs typeface="Inter" pitchFamily="34" charset="-120"/>
              </a:rPr>
              <a:t>Because it is easy for her to forget or skip a step, you ask to observe her water her garden.</a:t>
            </a:r>
          </a:p>
          <a:p>
            <a:pPr>
              <a:lnSpc>
                <a:spcPts val="2078"/>
              </a:lnSpc>
            </a:pPr>
            <a:r>
              <a:rPr lang="en-US" sz="1299" kern="0" spc="-26">
                <a:solidFill>
                  <a:srgbClr val="272525"/>
                </a:solidFill>
                <a:latin typeface="Inter" pitchFamily="34" charset="0"/>
                <a:ea typeface="Inter" pitchFamily="34" charset="-122"/>
                <a:cs typeface="Inter" pitchFamily="34" charset="-120"/>
              </a:rPr>
              <a:t>She says that is not possible, so you ask her questions.</a:t>
            </a:r>
          </a:p>
          <a:p>
            <a:pPr>
              <a:lnSpc>
                <a:spcPts val="2078"/>
              </a:lnSpc>
            </a:pPr>
            <a:endParaRPr lang="en-US" sz="1299" kern="0" spc="-26">
              <a:solidFill>
                <a:srgbClr val="272525"/>
              </a:solidFill>
              <a:latin typeface="Inter" pitchFamily="34" charset="0"/>
              <a:ea typeface="Inter" pitchFamily="34" charset="-122"/>
              <a:cs typeface="Inter" pitchFamily="34" charset="-120"/>
            </a:endParaRPr>
          </a:p>
          <a:p>
            <a:pPr>
              <a:lnSpc>
                <a:spcPts val="2078"/>
              </a:lnSpc>
            </a:pPr>
            <a:r>
              <a:rPr lang="en-US" sz="1299" kern="0" spc="-26">
                <a:solidFill>
                  <a:srgbClr val="272525"/>
                </a:solidFill>
                <a:latin typeface="Inter" pitchFamily="34" charset="0"/>
                <a:ea typeface="Inter" pitchFamily="34" charset="-122"/>
                <a:cs typeface="Inter" pitchFamily="34" charset="-120"/>
              </a:rPr>
              <a:t>What do you do first? </a:t>
            </a:r>
            <a:r>
              <a:rPr lang="en-US" sz="1299" i="1" kern="0" spc="-26">
                <a:solidFill>
                  <a:srgbClr val="272525"/>
                </a:solidFill>
                <a:latin typeface="Inter" pitchFamily="34" charset="0"/>
                <a:ea typeface="Inter" pitchFamily="34" charset="-122"/>
                <a:cs typeface="Inter" pitchFamily="34" charset="-120"/>
              </a:rPr>
              <a:t> I put the end of the faucet in my vegetable garden.</a:t>
            </a:r>
          </a:p>
          <a:p>
            <a:pPr>
              <a:lnSpc>
                <a:spcPts val="2078"/>
              </a:lnSpc>
            </a:pPr>
            <a:r>
              <a:rPr lang="en-US" sz="1299" kern="0" spc="-26">
                <a:solidFill>
                  <a:srgbClr val="272525"/>
                </a:solidFill>
                <a:latin typeface="Inter" pitchFamily="34" charset="0"/>
                <a:ea typeface="Inter" pitchFamily="34" charset="-122"/>
                <a:cs typeface="Inter" pitchFamily="34" charset="-120"/>
              </a:rPr>
              <a:t>Then what do you do? </a:t>
            </a:r>
            <a:r>
              <a:rPr lang="en-US" sz="1299" i="1" kern="0" spc="-26">
                <a:solidFill>
                  <a:srgbClr val="272525"/>
                </a:solidFill>
                <a:latin typeface="Inter" pitchFamily="34" charset="0"/>
                <a:ea typeface="Inter" pitchFamily="34" charset="-122"/>
                <a:cs typeface="Inter" pitchFamily="34" charset="-120"/>
              </a:rPr>
              <a:t>Then I open the faucet about ½ the way open and let the water run.</a:t>
            </a:r>
          </a:p>
          <a:p>
            <a:pPr>
              <a:lnSpc>
                <a:spcPts val="2078"/>
              </a:lnSpc>
            </a:pPr>
            <a:r>
              <a:rPr lang="en-US" sz="1299" kern="0" spc="-26">
                <a:solidFill>
                  <a:srgbClr val="272525"/>
                </a:solidFill>
                <a:latin typeface="Inter" pitchFamily="34" charset="0"/>
                <a:ea typeface="Inter" pitchFamily="34" charset="-122"/>
                <a:cs typeface="Inter" pitchFamily="34" charset="-120"/>
              </a:rPr>
              <a:t>Then what do you do? </a:t>
            </a:r>
            <a:r>
              <a:rPr lang="en-US" sz="1299" i="1" kern="0" spc="-26">
                <a:solidFill>
                  <a:srgbClr val="272525"/>
                </a:solidFill>
                <a:latin typeface="Inter" pitchFamily="34" charset="0"/>
                <a:ea typeface="Inter" pitchFamily="34" charset="-122"/>
                <a:cs typeface="Inter" pitchFamily="34" charset="-120"/>
              </a:rPr>
              <a:t>While it’s running, I go start my laundry.</a:t>
            </a:r>
          </a:p>
          <a:p>
            <a:pPr>
              <a:lnSpc>
                <a:spcPts val="2078"/>
              </a:lnSpc>
            </a:pPr>
            <a:r>
              <a:rPr lang="en-US" sz="1299" kern="0" spc="-26">
                <a:solidFill>
                  <a:srgbClr val="272525"/>
                </a:solidFill>
                <a:latin typeface="Inter" pitchFamily="34" charset="0"/>
                <a:ea typeface="Inter" pitchFamily="34" charset="-122"/>
                <a:cs typeface="Inter" pitchFamily="34" charset="-120"/>
              </a:rPr>
              <a:t>Then what do you do? </a:t>
            </a:r>
            <a:r>
              <a:rPr lang="en-US" sz="1299" i="1" kern="0" spc="-26">
                <a:solidFill>
                  <a:srgbClr val="272525"/>
                </a:solidFill>
                <a:latin typeface="Inter" pitchFamily="34" charset="0"/>
                <a:ea typeface="Inter" pitchFamily="34" charset="-122"/>
                <a:cs typeface="Inter" pitchFamily="34" charset="-120"/>
              </a:rPr>
              <a:t>After I load the laundry, I come back and check the water.</a:t>
            </a:r>
          </a:p>
          <a:p>
            <a:pPr>
              <a:lnSpc>
                <a:spcPts val="2078"/>
              </a:lnSpc>
            </a:pPr>
            <a:endParaRPr lang="en-US" sz="1299" i="1" kern="0" spc="-26">
              <a:solidFill>
                <a:srgbClr val="272525"/>
              </a:solidFill>
              <a:latin typeface="Inter" pitchFamily="34" charset="0"/>
              <a:ea typeface="Inter" pitchFamily="34" charset="-122"/>
              <a:cs typeface="Inter" pitchFamily="34" charset="-120"/>
            </a:endParaRPr>
          </a:p>
          <a:p>
            <a:pPr>
              <a:lnSpc>
                <a:spcPts val="2078"/>
              </a:lnSpc>
            </a:pPr>
            <a:endParaRPr lang="en-US" sz="1299" kern="0" spc="-26">
              <a:solidFill>
                <a:srgbClr val="272525"/>
              </a:solidFill>
              <a:latin typeface="Inter" pitchFamily="34" charset="0"/>
              <a:ea typeface="Inter" pitchFamily="34" charset="-122"/>
              <a:cs typeface="Inter" pitchFamily="34" charset="-120"/>
            </a:endParaRPr>
          </a:p>
          <a:p>
            <a:pPr>
              <a:lnSpc>
                <a:spcPts val="2078"/>
              </a:lnSpc>
            </a:pPr>
            <a:endParaRPr lang="en-US" sz="1299" kern="0" spc="-26">
              <a:solidFill>
                <a:srgbClr val="272525"/>
              </a:solidFill>
              <a:latin typeface="Inter" pitchFamily="34" charset="0"/>
              <a:ea typeface="Inter" pitchFamily="34" charset="-122"/>
              <a:cs typeface="Inter" pitchFamily="34" charset="-120"/>
            </a:endParaRPr>
          </a:p>
          <a:p>
            <a:pPr>
              <a:lnSpc>
                <a:spcPts val="2078"/>
              </a:lnSpc>
            </a:pPr>
            <a:endParaRPr lang="en-US" sz="1299" i="1" kern="0" spc="-26">
              <a:solidFill>
                <a:srgbClr val="272525"/>
              </a:solidFill>
              <a:latin typeface="Inter" pitchFamily="34" charset="0"/>
              <a:ea typeface="Inter" pitchFamily="34" charset="-122"/>
              <a:cs typeface="Inter" pitchFamily="34" charset="-120"/>
            </a:endParaRPr>
          </a:p>
          <a:p>
            <a:pPr>
              <a:lnSpc>
                <a:spcPts val="2078"/>
              </a:lnSpc>
            </a:pPr>
            <a:endParaRPr lang="en-US" sz="1299" i="1" kern="0" spc="-26">
              <a:solidFill>
                <a:srgbClr val="272525"/>
              </a:solidFill>
              <a:latin typeface="Inter" pitchFamily="34" charset="0"/>
              <a:ea typeface="Inter" pitchFamily="34" charset="-122"/>
              <a:cs typeface="Inter" pitchFamily="34" charset="-120"/>
            </a:endParaRPr>
          </a:p>
          <a:p>
            <a:pPr>
              <a:lnSpc>
                <a:spcPts val="2078"/>
              </a:lnSpc>
            </a:pPr>
            <a:endParaRPr lang="en-US" sz="1299" kern="0" spc="-26">
              <a:solidFill>
                <a:srgbClr val="272525"/>
              </a:solidFill>
              <a:latin typeface="Inter" pitchFamily="34" charset="0"/>
              <a:ea typeface="Inter" pitchFamily="34" charset="-122"/>
              <a:cs typeface="Inter" pitchFamily="34" charset="-120"/>
            </a:endParaRPr>
          </a:p>
          <a:p>
            <a:pPr>
              <a:lnSpc>
                <a:spcPts val="2078"/>
              </a:lnSpc>
            </a:pPr>
            <a:endParaRPr lang="en-US" sz="1299" kern="0" spc="-26">
              <a:solidFill>
                <a:srgbClr val="272525"/>
              </a:solidFill>
              <a:latin typeface="Inter" pitchFamily="34" charset="0"/>
              <a:ea typeface="Inter" pitchFamily="34" charset="-122"/>
              <a:cs typeface="Inter" pitchFamily="34" charset="-120"/>
            </a:endParaRPr>
          </a:p>
          <a:p>
            <a:pPr>
              <a:lnSpc>
                <a:spcPts val="2078"/>
              </a:lnSpc>
            </a:pPr>
            <a:endParaRPr lang="en-US" sz="1299" kern="0" spc="-26">
              <a:solidFill>
                <a:srgbClr val="272525"/>
              </a:solidFill>
              <a:latin typeface="Inter" pitchFamily="34" charset="0"/>
              <a:ea typeface="Inter" pitchFamily="34" charset="-122"/>
              <a:cs typeface="Inter" pitchFamily="34" charset="-120"/>
            </a:endParaRPr>
          </a:p>
          <a:p>
            <a:pPr>
              <a:lnSpc>
                <a:spcPts val="2078"/>
              </a:lnSpc>
            </a:pPr>
            <a:endParaRPr lang="en-US" sz="1299" kern="0" spc="-26">
              <a:solidFill>
                <a:srgbClr val="272525"/>
              </a:solidFill>
              <a:latin typeface="Inter" pitchFamily="34" charset="0"/>
              <a:ea typeface="Inter" pitchFamily="34" charset="-122"/>
              <a:cs typeface="Inter" pitchFamily="34" charset="-120"/>
            </a:endParaRPr>
          </a:p>
          <a:p>
            <a:pPr>
              <a:lnSpc>
                <a:spcPts val="2078"/>
              </a:lnSpc>
            </a:pPr>
            <a:endParaRPr lang="en-US" sz="1299" kern="0" spc="-26">
              <a:solidFill>
                <a:srgbClr val="272525"/>
              </a:solidFill>
              <a:latin typeface="Inter" pitchFamily="34" charset="0"/>
              <a:ea typeface="Inter" pitchFamily="34" charset="-122"/>
              <a:cs typeface="Inter" pitchFamily="34" charset="-120"/>
            </a:endParaRPr>
          </a:p>
          <a:p>
            <a:pPr>
              <a:lnSpc>
                <a:spcPts val="2078"/>
              </a:lnSpc>
            </a:pPr>
            <a:r>
              <a:rPr lang="en-US" sz="1299" kern="0" spc="-26">
                <a:solidFill>
                  <a:srgbClr val="272525"/>
                </a:solidFill>
                <a:latin typeface="Inter" pitchFamily="34" charset="0"/>
                <a:ea typeface="Inter" pitchFamily="34" charset="-122"/>
                <a:cs typeface="Inter" pitchFamily="34" charset="-120"/>
              </a:rPr>
              <a:t>Let’s create a “map” of Elodia’s process.  </a:t>
            </a:r>
          </a:p>
          <a:p>
            <a:pPr>
              <a:lnSpc>
                <a:spcPts val="2078"/>
              </a:lnSpc>
            </a:pPr>
            <a:r>
              <a:rPr lang="en-US" sz="1299" kern="0" spc="-26">
                <a:solidFill>
                  <a:srgbClr val="272525"/>
                </a:solidFill>
                <a:latin typeface="Inter" pitchFamily="34" charset="0"/>
                <a:ea typeface="Inter" pitchFamily="34" charset="-122"/>
                <a:cs typeface="Inter" pitchFamily="34" charset="-120"/>
              </a:rPr>
              <a:t>What is her first step?</a:t>
            </a:r>
          </a:p>
          <a:p>
            <a:pPr>
              <a:lnSpc>
                <a:spcPts val="2078"/>
              </a:lnSpc>
            </a:pPr>
            <a:r>
              <a:rPr lang="en-US" sz="1299" kern="0" spc="-26">
                <a:solidFill>
                  <a:srgbClr val="272525"/>
                </a:solidFill>
                <a:latin typeface="Inter" pitchFamily="34" charset="0"/>
                <a:ea typeface="Inter" pitchFamily="34" charset="-122"/>
                <a:cs typeface="Inter" pitchFamily="34" charset="-120"/>
              </a:rPr>
              <a:t>Then the next one? And next?</a:t>
            </a:r>
          </a:p>
          <a:p>
            <a:pPr>
              <a:lnSpc>
                <a:spcPts val="2078"/>
              </a:lnSpc>
            </a:pPr>
            <a:endParaRPr lang="en-US" sz="1299" b="1" kern="0" spc="-26">
              <a:solidFill>
                <a:srgbClr val="272525"/>
              </a:solidFill>
              <a:latin typeface="Inter" pitchFamily="34" charset="0"/>
              <a:ea typeface="Inter" pitchFamily="34" charset="-122"/>
              <a:cs typeface="Inter" pitchFamily="34" charset="-120"/>
            </a:endParaRPr>
          </a:p>
        </p:txBody>
      </p:sp>
      <p:pic>
        <p:nvPicPr>
          <p:cNvPr id="2" name="Picture 1" descr="A picture containing text, sign&#10;&#10;Description automatically generated">
            <a:extLst>
              <a:ext uri="{FF2B5EF4-FFF2-40B4-BE49-F238E27FC236}">
                <a16:creationId xmlns:a16="http://schemas.microsoft.com/office/drawing/2014/main" id="{1748D747-E0EA-FEDA-D979-5B2E73AF719B}"/>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8132090" y="4599406"/>
            <a:ext cx="640936" cy="303851"/>
          </a:xfrm>
          <a:prstGeom prst="rect">
            <a:avLst/>
          </a:prstGeom>
        </p:spPr>
      </p:pic>
      <p:pic>
        <p:nvPicPr>
          <p:cNvPr id="3" name="Image 0" descr="preencoded.png">
            <a:extLst>
              <a:ext uri="{FF2B5EF4-FFF2-40B4-BE49-F238E27FC236}">
                <a16:creationId xmlns:a16="http://schemas.microsoft.com/office/drawing/2014/main" id="{69300ECA-0966-B19D-EBA0-B9F6157BA5B1}"/>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1942737" y="3630435"/>
            <a:ext cx="4506709" cy="1144318"/>
          </a:xfrm>
          <a:prstGeom prst="rect">
            <a:avLst/>
          </a:prstGeom>
        </p:spPr>
      </p:pic>
    </p:spTree>
    <p:extLst>
      <p:ext uri="{BB962C8B-B14F-4D97-AF65-F5344CB8AC3E}">
        <p14:creationId xmlns:p14="http://schemas.microsoft.com/office/powerpoint/2010/main" val="83518426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2"/>
          <p:cNvSpPr/>
          <p:nvPr/>
        </p:nvSpPr>
        <p:spPr>
          <a:xfrm>
            <a:off x="930103" y="295769"/>
            <a:ext cx="6239470" cy="515466"/>
          </a:xfrm>
          <a:prstGeom prst="rect">
            <a:avLst/>
          </a:prstGeom>
          <a:noFill/>
          <a:ln/>
        </p:spPr>
        <p:txBody>
          <a:bodyPr wrap="none" rtlCol="0" anchor="t"/>
          <a:lstStyle/>
          <a:p>
            <a:pPr>
              <a:lnSpc>
                <a:spcPts val="4059"/>
              </a:lnSpc>
            </a:pPr>
            <a:r>
              <a:rPr lang="en-US" sz="3247" b="1" kern="0" spc="-98">
                <a:solidFill>
                  <a:srgbClr val="000000"/>
                </a:solidFill>
                <a:latin typeface="Inter" pitchFamily="34" charset="0"/>
                <a:ea typeface="Inter" pitchFamily="34" charset="-122"/>
                <a:cs typeface="Inter" pitchFamily="34" charset="-120"/>
              </a:rPr>
              <a:t>Create A “Map” of Elodia’s Process</a:t>
            </a:r>
            <a:endParaRPr lang="en-US" sz="3247"/>
          </a:p>
        </p:txBody>
      </p:sp>
      <p:sp>
        <p:nvSpPr>
          <p:cNvPr id="9" name="Text 6"/>
          <p:cNvSpPr/>
          <p:nvPr/>
        </p:nvSpPr>
        <p:spPr>
          <a:xfrm>
            <a:off x="618530" y="4736678"/>
            <a:ext cx="7906941" cy="263947"/>
          </a:xfrm>
          <a:prstGeom prst="rect">
            <a:avLst/>
          </a:prstGeom>
          <a:noFill/>
          <a:ln/>
        </p:spPr>
        <p:txBody>
          <a:bodyPr wrap="none" rtlCol="0" anchor="t"/>
          <a:lstStyle/>
          <a:p>
            <a:pPr>
              <a:lnSpc>
                <a:spcPts val="2078"/>
              </a:lnSpc>
            </a:pPr>
            <a:endParaRPr lang="en-US" sz="1299"/>
          </a:p>
        </p:txBody>
      </p:sp>
      <p:sp>
        <p:nvSpPr>
          <p:cNvPr id="10" name="Text 4">
            <a:extLst>
              <a:ext uri="{FF2B5EF4-FFF2-40B4-BE49-F238E27FC236}">
                <a16:creationId xmlns:a16="http://schemas.microsoft.com/office/drawing/2014/main" id="{14403F4D-D68E-C9E3-9089-6F6499C842B0}"/>
              </a:ext>
            </a:extLst>
          </p:cNvPr>
          <p:cNvSpPr/>
          <p:nvPr/>
        </p:nvSpPr>
        <p:spPr>
          <a:xfrm>
            <a:off x="728575" y="965149"/>
            <a:ext cx="7906941" cy="2480471"/>
          </a:xfrm>
          <a:prstGeom prst="rect">
            <a:avLst/>
          </a:prstGeom>
          <a:noFill/>
          <a:ln/>
        </p:spPr>
        <p:txBody>
          <a:bodyPr wrap="square" rtlCol="0" anchor="t"/>
          <a:lstStyle/>
          <a:p>
            <a:pPr>
              <a:lnSpc>
                <a:spcPts val="2078"/>
              </a:lnSpc>
            </a:pPr>
            <a:r>
              <a:rPr lang="en-US" sz="1299" kern="0" spc="-26">
                <a:solidFill>
                  <a:srgbClr val="272525"/>
                </a:solidFill>
                <a:latin typeface="Inter" pitchFamily="34" charset="0"/>
                <a:ea typeface="Inter" pitchFamily="34" charset="-122"/>
                <a:cs typeface="Inter" pitchFamily="34" charset="-120"/>
              </a:rPr>
              <a:t>You ask Elodia to walk you through the steps she takes in watering her garden.</a:t>
            </a:r>
          </a:p>
          <a:p>
            <a:pPr>
              <a:lnSpc>
                <a:spcPts val="2078"/>
              </a:lnSpc>
            </a:pPr>
            <a:r>
              <a:rPr lang="en-US" sz="1299" kern="0" spc="-26">
                <a:solidFill>
                  <a:srgbClr val="272525"/>
                </a:solidFill>
                <a:latin typeface="Inter" pitchFamily="34" charset="0"/>
                <a:ea typeface="Inter" pitchFamily="34" charset="-122"/>
                <a:cs typeface="Inter" pitchFamily="34" charset="-120"/>
              </a:rPr>
              <a:t>Because it is easy for her to forget or skip a step, you ask to observe her water her garden.</a:t>
            </a:r>
          </a:p>
          <a:p>
            <a:pPr>
              <a:lnSpc>
                <a:spcPts val="2078"/>
              </a:lnSpc>
            </a:pPr>
            <a:r>
              <a:rPr lang="en-US" sz="1299" kern="0" spc="-26">
                <a:solidFill>
                  <a:srgbClr val="272525"/>
                </a:solidFill>
                <a:latin typeface="Inter" pitchFamily="34" charset="0"/>
                <a:ea typeface="Inter" pitchFamily="34" charset="-122"/>
                <a:cs typeface="Inter" pitchFamily="34" charset="-120"/>
              </a:rPr>
              <a:t>She says that is not possible, so you ask her questions.</a:t>
            </a:r>
          </a:p>
          <a:p>
            <a:pPr>
              <a:lnSpc>
                <a:spcPts val="2078"/>
              </a:lnSpc>
            </a:pPr>
            <a:endParaRPr lang="en-US" sz="1299" kern="0" spc="-26">
              <a:solidFill>
                <a:srgbClr val="272525"/>
              </a:solidFill>
              <a:latin typeface="Inter" pitchFamily="34" charset="0"/>
              <a:ea typeface="Inter" pitchFamily="34" charset="-122"/>
              <a:cs typeface="Inter" pitchFamily="34" charset="-120"/>
            </a:endParaRPr>
          </a:p>
          <a:p>
            <a:pPr>
              <a:lnSpc>
                <a:spcPts val="2078"/>
              </a:lnSpc>
            </a:pPr>
            <a:r>
              <a:rPr lang="en-US" sz="1299" kern="0" spc="-26">
                <a:solidFill>
                  <a:srgbClr val="272525"/>
                </a:solidFill>
                <a:latin typeface="Inter" pitchFamily="34" charset="0"/>
                <a:ea typeface="Inter" pitchFamily="34" charset="-122"/>
                <a:cs typeface="Inter" pitchFamily="34" charset="-120"/>
              </a:rPr>
              <a:t>What do you do first? </a:t>
            </a:r>
            <a:r>
              <a:rPr lang="en-US" sz="1299" i="1" kern="0" spc="-26">
                <a:solidFill>
                  <a:srgbClr val="272525"/>
                </a:solidFill>
                <a:latin typeface="Inter" pitchFamily="34" charset="0"/>
                <a:ea typeface="Inter" pitchFamily="34" charset="-122"/>
                <a:cs typeface="Inter" pitchFamily="34" charset="-120"/>
              </a:rPr>
              <a:t> I put the end of the faucet in my vegetable garden.</a:t>
            </a:r>
          </a:p>
          <a:p>
            <a:pPr>
              <a:lnSpc>
                <a:spcPts val="2078"/>
              </a:lnSpc>
            </a:pPr>
            <a:r>
              <a:rPr lang="en-US" sz="1299" kern="0" spc="-26">
                <a:solidFill>
                  <a:srgbClr val="272525"/>
                </a:solidFill>
                <a:latin typeface="Inter" pitchFamily="34" charset="0"/>
                <a:ea typeface="Inter" pitchFamily="34" charset="-122"/>
                <a:cs typeface="Inter" pitchFamily="34" charset="-120"/>
              </a:rPr>
              <a:t>Then what do you do? </a:t>
            </a:r>
            <a:r>
              <a:rPr lang="en-US" sz="1299" i="1" kern="0" spc="-26">
                <a:solidFill>
                  <a:srgbClr val="272525"/>
                </a:solidFill>
                <a:latin typeface="Inter" pitchFamily="34" charset="0"/>
                <a:ea typeface="Inter" pitchFamily="34" charset="-122"/>
                <a:cs typeface="Inter" pitchFamily="34" charset="-120"/>
              </a:rPr>
              <a:t>Then I open the faucet about ½ the way open and let the water run.</a:t>
            </a:r>
          </a:p>
          <a:p>
            <a:pPr>
              <a:lnSpc>
                <a:spcPts val="2078"/>
              </a:lnSpc>
            </a:pPr>
            <a:r>
              <a:rPr lang="en-US" sz="1299" kern="0" spc="-26">
                <a:solidFill>
                  <a:srgbClr val="272525"/>
                </a:solidFill>
                <a:latin typeface="Inter" pitchFamily="34" charset="0"/>
                <a:ea typeface="Inter" pitchFamily="34" charset="-122"/>
                <a:cs typeface="Inter" pitchFamily="34" charset="-120"/>
              </a:rPr>
              <a:t>Then what do you do? </a:t>
            </a:r>
            <a:r>
              <a:rPr lang="en-US" sz="1299" i="1" kern="0" spc="-26">
                <a:solidFill>
                  <a:srgbClr val="272525"/>
                </a:solidFill>
                <a:latin typeface="Inter" pitchFamily="34" charset="0"/>
                <a:ea typeface="Inter" pitchFamily="34" charset="-122"/>
                <a:cs typeface="Inter" pitchFamily="34" charset="-120"/>
              </a:rPr>
              <a:t>While it’s running, I go start my laundry.</a:t>
            </a:r>
          </a:p>
          <a:p>
            <a:pPr>
              <a:lnSpc>
                <a:spcPts val="2078"/>
              </a:lnSpc>
            </a:pPr>
            <a:r>
              <a:rPr lang="en-US" sz="1299" kern="0" spc="-26">
                <a:solidFill>
                  <a:srgbClr val="272525"/>
                </a:solidFill>
                <a:latin typeface="Inter" pitchFamily="34" charset="0"/>
                <a:ea typeface="Inter" pitchFamily="34" charset="-122"/>
                <a:cs typeface="Inter" pitchFamily="34" charset="-120"/>
              </a:rPr>
              <a:t>Then what do you do? </a:t>
            </a:r>
            <a:r>
              <a:rPr lang="en-US" sz="1299" i="1" kern="0" spc="-26">
                <a:solidFill>
                  <a:srgbClr val="272525"/>
                </a:solidFill>
                <a:latin typeface="Inter" pitchFamily="34" charset="0"/>
                <a:ea typeface="Inter" pitchFamily="34" charset="-122"/>
                <a:cs typeface="Inter" pitchFamily="34" charset="-120"/>
              </a:rPr>
              <a:t>After I load the laundry, I come back and check the water.</a:t>
            </a:r>
          </a:p>
          <a:p>
            <a:pPr>
              <a:lnSpc>
                <a:spcPts val="2078"/>
              </a:lnSpc>
            </a:pPr>
            <a:r>
              <a:rPr lang="en-US" sz="1299" kern="0" spc="-26">
                <a:solidFill>
                  <a:srgbClr val="272525"/>
                </a:solidFill>
                <a:latin typeface="Inter" pitchFamily="34" charset="0"/>
                <a:ea typeface="Inter" pitchFamily="34" charset="-122"/>
                <a:cs typeface="Inter" pitchFamily="34" charset="-120"/>
              </a:rPr>
              <a:t>Then what do you do? When it’s fully watered, I turn off the faucet.</a:t>
            </a:r>
          </a:p>
          <a:p>
            <a:pPr>
              <a:lnSpc>
                <a:spcPts val="2078"/>
              </a:lnSpc>
            </a:pPr>
            <a:endParaRPr lang="en-US" sz="1299" kern="0" spc="-26">
              <a:solidFill>
                <a:srgbClr val="272525"/>
              </a:solidFill>
              <a:latin typeface="Inter" pitchFamily="34" charset="0"/>
              <a:ea typeface="Inter" pitchFamily="34" charset="-122"/>
              <a:cs typeface="Inter" pitchFamily="34" charset="-120"/>
            </a:endParaRPr>
          </a:p>
          <a:p>
            <a:pPr>
              <a:lnSpc>
                <a:spcPts val="2078"/>
              </a:lnSpc>
            </a:pPr>
            <a:endParaRPr lang="en-US" sz="1299" kern="0" spc="-26">
              <a:solidFill>
                <a:srgbClr val="272525"/>
              </a:solidFill>
              <a:latin typeface="Inter" pitchFamily="34" charset="0"/>
              <a:ea typeface="Inter" pitchFamily="34" charset="-122"/>
              <a:cs typeface="Inter" pitchFamily="34" charset="-120"/>
            </a:endParaRPr>
          </a:p>
          <a:p>
            <a:pPr>
              <a:lnSpc>
                <a:spcPts val="2078"/>
              </a:lnSpc>
            </a:pPr>
            <a:endParaRPr lang="en-US" sz="1299" kern="0" spc="-26">
              <a:solidFill>
                <a:srgbClr val="272525"/>
              </a:solidFill>
              <a:latin typeface="Inter" pitchFamily="34" charset="0"/>
              <a:ea typeface="Inter" pitchFamily="34" charset="-122"/>
              <a:cs typeface="Inter" pitchFamily="34" charset="-120"/>
            </a:endParaRPr>
          </a:p>
          <a:p>
            <a:pPr>
              <a:lnSpc>
                <a:spcPts val="2078"/>
              </a:lnSpc>
            </a:pPr>
            <a:endParaRPr lang="en-US" sz="1299" i="1" kern="0" spc="-26">
              <a:solidFill>
                <a:srgbClr val="272525"/>
              </a:solidFill>
              <a:latin typeface="Inter" pitchFamily="34" charset="0"/>
              <a:ea typeface="Inter" pitchFamily="34" charset="-122"/>
              <a:cs typeface="Inter" pitchFamily="34" charset="-120"/>
            </a:endParaRPr>
          </a:p>
          <a:p>
            <a:pPr>
              <a:lnSpc>
                <a:spcPts val="2078"/>
              </a:lnSpc>
            </a:pPr>
            <a:endParaRPr lang="en-US" sz="1299" i="1" kern="0" spc="-26">
              <a:solidFill>
                <a:srgbClr val="272525"/>
              </a:solidFill>
              <a:latin typeface="Inter" pitchFamily="34" charset="0"/>
              <a:ea typeface="Inter" pitchFamily="34" charset="-122"/>
              <a:cs typeface="Inter" pitchFamily="34" charset="-120"/>
            </a:endParaRPr>
          </a:p>
          <a:p>
            <a:pPr>
              <a:lnSpc>
                <a:spcPts val="2078"/>
              </a:lnSpc>
            </a:pPr>
            <a:endParaRPr lang="en-US" sz="1299" kern="0" spc="-26">
              <a:solidFill>
                <a:srgbClr val="272525"/>
              </a:solidFill>
              <a:latin typeface="Inter" pitchFamily="34" charset="0"/>
              <a:ea typeface="Inter" pitchFamily="34" charset="-122"/>
              <a:cs typeface="Inter" pitchFamily="34" charset="-120"/>
            </a:endParaRPr>
          </a:p>
          <a:p>
            <a:pPr>
              <a:lnSpc>
                <a:spcPts val="2078"/>
              </a:lnSpc>
            </a:pPr>
            <a:endParaRPr lang="en-US" sz="1299" kern="0" spc="-26">
              <a:solidFill>
                <a:srgbClr val="272525"/>
              </a:solidFill>
              <a:latin typeface="Inter" pitchFamily="34" charset="0"/>
              <a:ea typeface="Inter" pitchFamily="34" charset="-122"/>
              <a:cs typeface="Inter" pitchFamily="34" charset="-120"/>
            </a:endParaRPr>
          </a:p>
          <a:p>
            <a:pPr>
              <a:lnSpc>
                <a:spcPts val="2078"/>
              </a:lnSpc>
            </a:pPr>
            <a:endParaRPr lang="en-US" sz="1299" kern="0" spc="-26">
              <a:solidFill>
                <a:srgbClr val="272525"/>
              </a:solidFill>
              <a:latin typeface="Inter" pitchFamily="34" charset="0"/>
              <a:ea typeface="Inter" pitchFamily="34" charset="-122"/>
              <a:cs typeface="Inter" pitchFamily="34" charset="-120"/>
            </a:endParaRPr>
          </a:p>
          <a:p>
            <a:pPr>
              <a:lnSpc>
                <a:spcPts val="2078"/>
              </a:lnSpc>
            </a:pPr>
            <a:endParaRPr lang="en-US" sz="1299" kern="0" spc="-26">
              <a:solidFill>
                <a:srgbClr val="272525"/>
              </a:solidFill>
              <a:latin typeface="Inter" pitchFamily="34" charset="0"/>
              <a:ea typeface="Inter" pitchFamily="34" charset="-122"/>
              <a:cs typeface="Inter" pitchFamily="34" charset="-120"/>
            </a:endParaRPr>
          </a:p>
          <a:p>
            <a:pPr>
              <a:lnSpc>
                <a:spcPts val="2078"/>
              </a:lnSpc>
            </a:pPr>
            <a:endParaRPr lang="en-US" sz="1299" kern="0" spc="-26">
              <a:solidFill>
                <a:srgbClr val="272525"/>
              </a:solidFill>
              <a:latin typeface="Inter" pitchFamily="34" charset="0"/>
              <a:ea typeface="Inter" pitchFamily="34" charset="-122"/>
              <a:cs typeface="Inter" pitchFamily="34" charset="-120"/>
            </a:endParaRPr>
          </a:p>
          <a:p>
            <a:pPr>
              <a:lnSpc>
                <a:spcPts val="2078"/>
              </a:lnSpc>
            </a:pPr>
            <a:r>
              <a:rPr lang="en-US" sz="1299" kern="0" spc="-26">
                <a:solidFill>
                  <a:srgbClr val="272525"/>
                </a:solidFill>
                <a:latin typeface="Inter" pitchFamily="34" charset="0"/>
                <a:ea typeface="Inter" pitchFamily="34" charset="-122"/>
                <a:cs typeface="Inter" pitchFamily="34" charset="-120"/>
              </a:rPr>
              <a:t>Let’s create a “map” of Elodia’s process.  </a:t>
            </a:r>
          </a:p>
          <a:p>
            <a:pPr>
              <a:lnSpc>
                <a:spcPts val="2078"/>
              </a:lnSpc>
            </a:pPr>
            <a:r>
              <a:rPr lang="en-US" sz="1299" kern="0" spc="-26">
                <a:solidFill>
                  <a:srgbClr val="272525"/>
                </a:solidFill>
                <a:latin typeface="Inter" pitchFamily="34" charset="0"/>
                <a:ea typeface="Inter" pitchFamily="34" charset="-122"/>
                <a:cs typeface="Inter" pitchFamily="34" charset="-120"/>
              </a:rPr>
              <a:t>What is her first step?</a:t>
            </a:r>
          </a:p>
          <a:p>
            <a:pPr>
              <a:lnSpc>
                <a:spcPts val="2078"/>
              </a:lnSpc>
            </a:pPr>
            <a:r>
              <a:rPr lang="en-US" sz="1299" kern="0" spc="-26">
                <a:solidFill>
                  <a:srgbClr val="272525"/>
                </a:solidFill>
                <a:latin typeface="Inter" pitchFamily="34" charset="0"/>
                <a:ea typeface="Inter" pitchFamily="34" charset="-122"/>
                <a:cs typeface="Inter" pitchFamily="34" charset="-120"/>
              </a:rPr>
              <a:t>Then the next one? And next?</a:t>
            </a:r>
          </a:p>
          <a:p>
            <a:pPr>
              <a:lnSpc>
                <a:spcPts val="2078"/>
              </a:lnSpc>
            </a:pPr>
            <a:endParaRPr lang="en-US" sz="1299" b="1" kern="0" spc="-26">
              <a:solidFill>
                <a:srgbClr val="272525"/>
              </a:solidFill>
              <a:latin typeface="Inter" pitchFamily="34" charset="0"/>
              <a:ea typeface="Inter" pitchFamily="34" charset="-122"/>
              <a:cs typeface="Inter" pitchFamily="34" charset="-120"/>
            </a:endParaRPr>
          </a:p>
        </p:txBody>
      </p:sp>
      <p:pic>
        <p:nvPicPr>
          <p:cNvPr id="3" name="Image 0" descr="preencoded.png">
            <a:extLst>
              <a:ext uri="{FF2B5EF4-FFF2-40B4-BE49-F238E27FC236}">
                <a16:creationId xmlns:a16="http://schemas.microsoft.com/office/drawing/2014/main" id="{C35768EA-4208-68E0-EC26-45F879E76870}"/>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549534" y="3560859"/>
            <a:ext cx="5785560" cy="1342398"/>
          </a:xfrm>
          <a:prstGeom prst="rect">
            <a:avLst/>
          </a:prstGeom>
        </p:spPr>
      </p:pic>
    </p:spTree>
    <p:extLst>
      <p:ext uri="{BB962C8B-B14F-4D97-AF65-F5344CB8AC3E}">
        <p14:creationId xmlns:p14="http://schemas.microsoft.com/office/powerpoint/2010/main" val="139123269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 6"/>
          <p:cNvSpPr/>
          <p:nvPr/>
        </p:nvSpPr>
        <p:spPr>
          <a:xfrm>
            <a:off x="618530" y="4736678"/>
            <a:ext cx="7906941" cy="263947"/>
          </a:xfrm>
          <a:prstGeom prst="rect">
            <a:avLst/>
          </a:prstGeom>
          <a:noFill/>
          <a:ln/>
        </p:spPr>
        <p:txBody>
          <a:bodyPr wrap="none" rtlCol="0" anchor="t"/>
          <a:lstStyle/>
          <a:p>
            <a:pPr>
              <a:lnSpc>
                <a:spcPts val="2078"/>
              </a:lnSpc>
            </a:pPr>
            <a:endParaRPr lang="en-US" sz="1299"/>
          </a:p>
        </p:txBody>
      </p:sp>
      <p:pic>
        <p:nvPicPr>
          <p:cNvPr id="11" name="Image 0" descr="preencoded.png">
            <a:extLst>
              <a:ext uri="{FF2B5EF4-FFF2-40B4-BE49-F238E27FC236}">
                <a16:creationId xmlns:a16="http://schemas.microsoft.com/office/drawing/2014/main" id="{EEC0AC0C-B715-E28B-A76A-CF25F3E8E198}"/>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20613" y="2371486"/>
            <a:ext cx="7310317" cy="1696180"/>
          </a:xfrm>
          <a:prstGeom prst="rect">
            <a:avLst/>
          </a:prstGeom>
        </p:spPr>
      </p:pic>
      <p:sp>
        <p:nvSpPr>
          <p:cNvPr id="2" name="Text 3">
            <a:extLst>
              <a:ext uri="{FF2B5EF4-FFF2-40B4-BE49-F238E27FC236}">
                <a16:creationId xmlns:a16="http://schemas.microsoft.com/office/drawing/2014/main" id="{AE3906BB-7273-29A6-2CFB-61874416ED4B}"/>
              </a:ext>
            </a:extLst>
          </p:cNvPr>
          <p:cNvSpPr/>
          <p:nvPr/>
        </p:nvSpPr>
        <p:spPr>
          <a:xfrm>
            <a:off x="309264" y="1075834"/>
            <a:ext cx="8525471" cy="1027168"/>
          </a:xfrm>
          <a:prstGeom prst="rect">
            <a:avLst/>
          </a:prstGeom>
          <a:noFill/>
          <a:ln/>
        </p:spPr>
        <p:txBody>
          <a:bodyPr wrap="square" rtlCol="0" anchor="t"/>
          <a:lstStyle/>
          <a:p>
            <a:pPr>
              <a:lnSpc>
                <a:spcPts val="2078"/>
              </a:lnSpc>
            </a:pPr>
            <a:r>
              <a:rPr lang="en-US" sz="2250" b="1" kern="0" spc="-26">
                <a:solidFill>
                  <a:srgbClr val="272525"/>
                </a:solidFill>
                <a:latin typeface="Inter" pitchFamily="34" charset="0"/>
                <a:ea typeface="Inter" pitchFamily="34" charset="-122"/>
                <a:cs typeface="Inter" pitchFamily="34" charset="-120"/>
              </a:rPr>
              <a:t>You can use these maps to study where the problem is. </a:t>
            </a:r>
          </a:p>
          <a:p>
            <a:pPr>
              <a:lnSpc>
                <a:spcPts val="2078"/>
              </a:lnSpc>
            </a:pPr>
            <a:endParaRPr lang="en-US" sz="2250" b="1" kern="0" spc="-26">
              <a:solidFill>
                <a:srgbClr val="272525"/>
              </a:solidFill>
              <a:latin typeface="Inter" pitchFamily="34" charset="0"/>
              <a:ea typeface="Inter" pitchFamily="34" charset="-122"/>
              <a:cs typeface="Inter" pitchFamily="34" charset="-120"/>
            </a:endParaRPr>
          </a:p>
          <a:p>
            <a:pPr>
              <a:lnSpc>
                <a:spcPts val="2078"/>
              </a:lnSpc>
            </a:pPr>
            <a:r>
              <a:rPr lang="en-US" sz="2250" b="1" kern="0" spc="-26">
                <a:solidFill>
                  <a:srgbClr val="272525"/>
                </a:solidFill>
                <a:latin typeface="Inter" pitchFamily="34" charset="0"/>
                <a:ea typeface="Inter" pitchFamily="34" charset="-122"/>
                <a:cs typeface="Inter" pitchFamily="34" charset="-120"/>
              </a:rPr>
              <a:t>What part of Elodia’s process might be causing her problem?</a:t>
            </a:r>
            <a:endParaRPr lang="en-US" sz="2250" b="1"/>
          </a:p>
        </p:txBody>
      </p:sp>
    </p:spTree>
    <p:extLst>
      <p:ext uri="{BB962C8B-B14F-4D97-AF65-F5344CB8AC3E}">
        <p14:creationId xmlns:p14="http://schemas.microsoft.com/office/powerpoint/2010/main" val="203291581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 6"/>
          <p:cNvSpPr/>
          <p:nvPr/>
        </p:nvSpPr>
        <p:spPr>
          <a:xfrm>
            <a:off x="618530" y="4736678"/>
            <a:ext cx="7906941" cy="263947"/>
          </a:xfrm>
          <a:prstGeom prst="rect">
            <a:avLst/>
          </a:prstGeom>
          <a:noFill/>
          <a:ln/>
        </p:spPr>
        <p:txBody>
          <a:bodyPr wrap="none" rtlCol="0" anchor="t"/>
          <a:lstStyle/>
          <a:p>
            <a:pPr>
              <a:lnSpc>
                <a:spcPts val="2078"/>
              </a:lnSpc>
            </a:pPr>
            <a:endParaRPr lang="en-US" sz="1299"/>
          </a:p>
        </p:txBody>
      </p:sp>
      <p:sp>
        <p:nvSpPr>
          <p:cNvPr id="2" name="Text 3">
            <a:extLst>
              <a:ext uri="{FF2B5EF4-FFF2-40B4-BE49-F238E27FC236}">
                <a16:creationId xmlns:a16="http://schemas.microsoft.com/office/drawing/2014/main" id="{AE3906BB-7273-29A6-2CFB-61874416ED4B}"/>
              </a:ext>
            </a:extLst>
          </p:cNvPr>
          <p:cNvSpPr/>
          <p:nvPr/>
        </p:nvSpPr>
        <p:spPr>
          <a:xfrm>
            <a:off x="828297" y="920033"/>
            <a:ext cx="7697174" cy="2054100"/>
          </a:xfrm>
          <a:prstGeom prst="rect">
            <a:avLst/>
          </a:prstGeom>
          <a:noFill/>
          <a:ln/>
        </p:spPr>
        <p:txBody>
          <a:bodyPr wrap="square" rtlCol="0" anchor="t"/>
          <a:lstStyle/>
          <a:p>
            <a:pPr>
              <a:lnSpc>
                <a:spcPts val="2078"/>
              </a:lnSpc>
            </a:pPr>
            <a:r>
              <a:rPr lang="en-US" sz="1750" kern="0" spc="-26">
                <a:solidFill>
                  <a:srgbClr val="272525"/>
                </a:solidFill>
                <a:latin typeface="Inter" pitchFamily="34" charset="0"/>
                <a:ea typeface="Inter" pitchFamily="34" charset="-122"/>
                <a:cs typeface="Inter" pitchFamily="34" charset="-120"/>
              </a:rPr>
              <a:t>You can use process maps to discover where the problem is. </a:t>
            </a:r>
          </a:p>
          <a:p>
            <a:pPr>
              <a:lnSpc>
                <a:spcPts val="2078"/>
              </a:lnSpc>
            </a:pPr>
            <a:endParaRPr lang="en-US" sz="1750" kern="0" spc="-26">
              <a:solidFill>
                <a:srgbClr val="272525"/>
              </a:solidFill>
              <a:latin typeface="Inter" pitchFamily="34" charset="0"/>
              <a:ea typeface="Inter" pitchFamily="34" charset="-122"/>
              <a:cs typeface="Inter" pitchFamily="34" charset="-120"/>
            </a:endParaRPr>
          </a:p>
          <a:p>
            <a:pPr>
              <a:lnSpc>
                <a:spcPts val="2078"/>
              </a:lnSpc>
            </a:pPr>
            <a:r>
              <a:rPr lang="en-US" sz="1750" i="1" kern="0" spc="-26">
                <a:solidFill>
                  <a:srgbClr val="272525"/>
                </a:solidFill>
                <a:latin typeface="Inter" pitchFamily="34" charset="0"/>
                <a:ea typeface="Inter" pitchFamily="34" charset="-122"/>
                <a:cs typeface="Inter" pitchFamily="34" charset="-120"/>
              </a:rPr>
              <a:t>What part of Elodia’s process might be contributing to her problem of over-watering?</a:t>
            </a:r>
            <a:endParaRPr lang="en-US" sz="1750" i="1"/>
          </a:p>
        </p:txBody>
      </p:sp>
      <p:pic>
        <p:nvPicPr>
          <p:cNvPr id="4" name="Image 1" descr="preencoded.png">
            <a:extLst>
              <a:ext uri="{FF2B5EF4-FFF2-40B4-BE49-F238E27FC236}">
                <a16:creationId xmlns:a16="http://schemas.microsoft.com/office/drawing/2014/main" id="{0BA1C451-1CB1-9814-48DB-D4E2DFD76D42}"/>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860524" y="2285805"/>
            <a:ext cx="7422952" cy="2269257"/>
          </a:xfrm>
          <a:prstGeom prst="rect">
            <a:avLst/>
          </a:prstGeom>
        </p:spPr>
      </p:pic>
      <p:sp>
        <p:nvSpPr>
          <p:cNvPr id="5" name="TextBox 4">
            <a:extLst>
              <a:ext uri="{FF2B5EF4-FFF2-40B4-BE49-F238E27FC236}">
                <a16:creationId xmlns:a16="http://schemas.microsoft.com/office/drawing/2014/main" id="{A24DB891-D085-1575-1A61-DEFC01B3F3F4}"/>
              </a:ext>
            </a:extLst>
          </p:cNvPr>
          <p:cNvSpPr txBox="1"/>
          <p:nvPr/>
        </p:nvSpPr>
        <p:spPr>
          <a:xfrm>
            <a:off x="517568" y="338307"/>
            <a:ext cx="4216219" cy="400110"/>
          </a:xfrm>
          <a:prstGeom prst="rect">
            <a:avLst/>
          </a:prstGeom>
          <a:noFill/>
        </p:spPr>
        <p:txBody>
          <a:bodyPr wrap="none" rtlCol="0">
            <a:spAutoFit/>
          </a:bodyPr>
          <a:lstStyle/>
          <a:p>
            <a:r>
              <a:rPr lang="en-US" sz="2000" b="1"/>
              <a:t>Help Elodia Improve Her Process</a:t>
            </a:r>
          </a:p>
        </p:txBody>
      </p:sp>
    </p:spTree>
    <p:extLst>
      <p:ext uri="{BB962C8B-B14F-4D97-AF65-F5344CB8AC3E}">
        <p14:creationId xmlns:p14="http://schemas.microsoft.com/office/powerpoint/2010/main" val="57983427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D145EE1-01F5-72F2-9CF0-C574125405A0}"/>
            </a:ext>
          </a:extLst>
        </p:cNvPr>
        <p:cNvGrpSpPr/>
        <p:nvPr/>
      </p:nvGrpSpPr>
      <p:grpSpPr>
        <a:xfrm>
          <a:off x="0" y="0"/>
          <a:ext cx="0" cy="0"/>
          <a:chOff x="0" y="0"/>
          <a:chExt cx="0" cy="0"/>
        </a:xfrm>
      </p:grpSpPr>
      <p:pic>
        <p:nvPicPr>
          <p:cNvPr id="3" name="Picture 2" descr="A person holding a cup of coffee on a table&#10;&#10;Description automatically generated">
            <a:extLst>
              <a:ext uri="{FF2B5EF4-FFF2-40B4-BE49-F238E27FC236}">
                <a16:creationId xmlns:a16="http://schemas.microsoft.com/office/drawing/2014/main" id="{D5D89464-B7A4-9149-D267-AE2C08C3B9FC}"/>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b="-1"/>
          <a:stretch/>
        </p:blipFill>
        <p:spPr>
          <a:xfrm>
            <a:off x="4309384" y="1"/>
            <a:ext cx="4834616" cy="5143500"/>
          </a:xfrm>
          <a:custGeom>
            <a:avLst/>
            <a:gdLst/>
            <a:ahLst/>
            <a:cxnLst/>
            <a:rect l="l" t="t" r="r" b="b"/>
            <a:pathLst>
              <a:path w="6878775" h="6858000">
                <a:moveTo>
                  <a:pt x="1102973" y="0"/>
                </a:moveTo>
                <a:lnTo>
                  <a:pt x="1160688" y="0"/>
                </a:lnTo>
                <a:lnTo>
                  <a:pt x="983189" y="331786"/>
                </a:lnTo>
                <a:cubicBezTo>
                  <a:pt x="914866" y="469145"/>
                  <a:pt x="850355" y="608712"/>
                  <a:pt x="789261" y="750263"/>
                </a:cubicBezTo>
                <a:cubicBezTo>
                  <a:pt x="774307" y="784928"/>
                  <a:pt x="759992" y="819849"/>
                  <a:pt x="745295" y="854514"/>
                </a:cubicBezTo>
                <a:cubicBezTo>
                  <a:pt x="756682" y="845393"/>
                  <a:pt x="765489" y="833492"/>
                  <a:pt x="770857" y="819975"/>
                </a:cubicBezTo>
                <a:cubicBezTo>
                  <a:pt x="879943" y="589569"/>
                  <a:pt x="999605" y="365513"/>
                  <a:pt x="1131329" y="148742"/>
                </a:cubicBezTo>
                <a:lnTo>
                  <a:pt x="1227589" y="0"/>
                </a:lnTo>
                <a:lnTo>
                  <a:pt x="6878775" y="0"/>
                </a:lnTo>
                <a:lnTo>
                  <a:pt x="6878775" y="6858000"/>
                </a:lnTo>
                <a:lnTo>
                  <a:pt x="713521" y="6858000"/>
                </a:lnTo>
                <a:lnTo>
                  <a:pt x="625642" y="6670527"/>
                </a:lnTo>
                <a:cubicBezTo>
                  <a:pt x="507232" y="6398531"/>
                  <a:pt x="403083" y="6118381"/>
                  <a:pt x="312785" y="5830359"/>
                </a:cubicBezTo>
                <a:cubicBezTo>
                  <a:pt x="278149" y="5719759"/>
                  <a:pt x="248879" y="5607635"/>
                  <a:pt x="212198" y="5480401"/>
                </a:cubicBezTo>
                <a:cubicBezTo>
                  <a:pt x="212208" y="5491601"/>
                  <a:pt x="212803" y="5502788"/>
                  <a:pt x="213988" y="5513923"/>
                </a:cubicBezTo>
                <a:cubicBezTo>
                  <a:pt x="264089" y="5723695"/>
                  <a:pt x="307290" y="5935370"/>
                  <a:pt x="365826" y="6142729"/>
                </a:cubicBezTo>
                <a:cubicBezTo>
                  <a:pt x="433152" y="6380817"/>
                  <a:pt x="510068" y="6614016"/>
                  <a:pt x="597975" y="6841549"/>
                </a:cubicBezTo>
                <a:lnTo>
                  <a:pt x="604824" y="6858000"/>
                </a:lnTo>
                <a:lnTo>
                  <a:pt x="552056" y="6858000"/>
                </a:lnTo>
                <a:lnTo>
                  <a:pt x="539576" y="6828295"/>
                </a:lnTo>
                <a:cubicBezTo>
                  <a:pt x="380597" y="6414594"/>
                  <a:pt x="260223" y="5988893"/>
                  <a:pt x="171555" y="5552906"/>
                </a:cubicBezTo>
                <a:cubicBezTo>
                  <a:pt x="91163" y="5157998"/>
                  <a:pt x="43746" y="4758899"/>
                  <a:pt x="12305" y="4357388"/>
                </a:cubicBezTo>
                <a:cubicBezTo>
                  <a:pt x="-14281" y="4013908"/>
                  <a:pt x="4507" y="3672965"/>
                  <a:pt x="46684" y="3331516"/>
                </a:cubicBezTo>
                <a:cubicBezTo>
                  <a:pt x="127203" y="2664286"/>
                  <a:pt x="277819" y="2007265"/>
                  <a:pt x="496065" y="1371196"/>
                </a:cubicBezTo>
                <a:cubicBezTo>
                  <a:pt x="636273" y="966066"/>
                  <a:pt x="800445" y="573253"/>
                  <a:pt x="995723" y="196614"/>
                </a:cubicBezTo>
                <a:close/>
              </a:path>
            </a:pathLst>
          </a:custGeom>
        </p:spPr>
      </p:pic>
      <p:sp>
        <p:nvSpPr>
          <p:cNvPr id="9" name="Text 6">
            <a:extLst>
              <a:ext uri="{FF2B5EF4-FFF2-40B4-BE49-F238E27FC236}">
                <a16:creationId xmlns:a16="http://schemas.microsoft.com/office/drawing/2014/main" id="{16F2FDE8-E5B6-6921-D6AB-B40E440CDFFF}"/>
              </a:ext>
            </a:extLst>
          </p:cNvPr>
          <p:cNvSpPr/>
          <p:nvPr/>
        </p:nvSpPr>
        <p:spPr>
          <a:xfrm>
            <a:off x="618530" y="4736678"/>
            <a:ext cx="7906941" cy="263947"/>
          </a:xfrm>
          <a:prstGeom prst="rect">
            <a:avLst/>
          </a:prstGeom>
          <a:noFill/>
          <a:ln/>
        </p:spPr>
        <p:txBody>
          <a:bodyPr wrap="none" rtlCol="0" anchor="t"/>
          <a:lstStyle/>
          <a:p>
            <a:pPr>
              <a:lnSpc>
                <a:spcPts val="2078"/>
              </a:lnSpc>
            </a:pPr>
            <a:endParaRPr lang="en-US" sz="1299"/>
          </a:p>
        </p:txBody>
      </p:sp>
      <p:sp>
        <p:nvSpPr>
          <p:cNvPr id="2" name="Text 3">
            <a:extLst>
              <a:ext uri="{FF2B5EF4-FFF2-40B4-BE49-F238E27FC236}">
                <a16:creationId xmlns:a16="http://schemas.microsoft.com/office/drawing/2014/main" id="{11A0374B-3199-FBDC-3620-61D464D2C85D}"/>
              </a:ext>
            </a:extLst>
          </p:cNvPr>
          <p:cNvSpPr/>
          <p:nvPr/>
        </p:nvSpPr>
        <p:spPr>
          <a:xfrm>
            <a:off x="828297" y="920033"/>
            <a:ext cx="7697174" cy="2054100"/>
          </a:xfrm>
          <a:prstGeom prst="rect">
            <a:avLst/>
          </a:prstGeom>
          <a:noFill/>
          <a:ln/>
        </p:spPr>
        <p:txBody>
          <a:bodyPr wrap="square" rtlCol="0" anchor="t"/>
          <a:lstStyle/>
          <a:p>
            <a:pPr>
              <a:lnSpc>
                <a:spcPts val="2078"/>
              </a:lnSpc>
            </a:pPr>
            <a:endParaRPr lang="en-US" sz="1750" i="1"/>
          </a:p>
        </p:txBody>
      </p:sp>
      <p:sp>
        <p:nvSpPr>
          <p:cNvPr id="7" name="TextBox 6">
            <a:extLst>
              <a:ext uri="{FF2B5EF4-FFF2-40B4-BE49-F238E27FC236}">
                <a16:creationId xmlns:a16="http://schemas.microsoft.com/office/drawing/2014/main" id="{104F9418-73F3-69AC-27EE-0561633B00C7}"/>
              </a:ext>
            </a:extLst>
          </p:cNvPr>
          <p:cNvSpPr txBox="1"/>
          <p:nvPr/>
        </p:nvSpPr>
        <p:spPr>
          <a:xfrm>
            <a:off x="105760" y="1513565"/>
            <a:ext cx="4097865" cy="3355086"/>
          </a:xfrm>
          <a:prstGeom prst="rect">
            <a:avLst/>
          </a:prstGeom>
          <a:noFill/>
        </p:spPr>
        <p:txBody>
          <a:bodyPr wrap="square">
            <a:spAutoFit/>
          </a:bodyPr>
          <a:lstStyle/>
          <a:p>
            <a:pPr>
              <a:lnSpc>
                <a:spcPts val="2078"/>
              </a:lnSpc>
            </a:pPr>
            <a:r>
              <a:rPr lang="en-US" sz="1200" b="1">
                <a:latin typeface="Inter" panose="02000503000000020004" pitchFamily="2" charset="0"/>
                <a:ea typeface="Inter" panose="02000503000000020004" pitchFamily="2" charset="0"/>
              </a:rPr>
              <a:t>Divide into groups of 3 and assign roles:</a:t>
            </a:r>
          </a:p>
          <a:p>
            <a:pPr marL="285750" indent="-285750">
              <a:buFont typeface="Arial" panose="020B0604020202020204" pitchFamily="34" charset="0"/>
              <a:buChar char="•"/>
            </a:pPr>
            <a:r>
              <a:rPr lang="en-US" sz="1200">
                <a:latin typeface="Inter" panose="02000503000000020004" pitchFamily="2" charset="0"/>
                <a:ea typeface="Inter" panose="02000503000000020004" pitchFamily="2" charset="0"/>
              </a:rPr>
              <a:t>Phone user (needs to have a cell phone with them today</a:t>
            </a:r>
          </a:p>
          <a:p>
            <a:pPr marL="285750" indent="-285750">
              <a:buFont typeface="Arial" panose="020B0604020202020204" pitchFamily="34" charset="0"/>
              <a:buChar char="•"/>
            </a:pPr>
            <a:r>
              <a:rPr lang="en-US" sz="1200">
                <a:latin typeface="Inter" panose="02000503000000020004" pitchFamily="2" charset="0"/>
                <a:ea typeface="Inter" panose="02000503000000020004" pitchFamily="2" charset="0"/>
              </a:rPr>
              <a:t>Process mapper</a:t>
            </a:r>
          </a:p>
          <a:p>
            <a:pPr marL="285750" indent="-285750">
              <a:buFont typeface="Arial" panose="020B0604020202020204" pitchFamily="34" charset="0"/>
              <a:buChar char="•"/>
            </a:pPr>
            <a:r>
              <a:rPr lang="en-US" sz="1200">
                <a:latin typeface="Inter" panose="02000503000000020004" pitchFamily="2" charset="0"/>
                <a:ea typeface="Inter" panose="02000503000000020004" pitchFamily="2" charset="0"/>
              </a:rPr>
              <a:t>Helper</a:t>
            </a:r>
          </a:p>
          <a:p>
            <a:endParaRPr lang="en-US" sz="1200">
              <a:latin typeface="Inter" panose="02000503000000020004" pitchFamily="2" charset="0"/>
              <a:ea typeface="Inter" panose="02000503000000020004" pitchFamily="2" charset="0"/>
            </a:endParaRPr>
          </a:p>
          <a:p>
            <a:pPr>
              <a:lnSpc>
                <a:spcPts val="2078"/>
              </a:lnSpc>
            </a:pPr>
            <a:r>
              <a:rPr lang="en-US" sz="1200" b="1">
                <a:latin typeface="Inter" panose="02000503000000020004" pitchFamily="2" charset="0"/>
                <a:ea typeface="Inter" panose="02000503000000020004" pitchFamily="2" charset="0"/>
              </a:rPr>
              <a:t>Exercise (7 minutes):</a:t>
            </a:r>
          </a:p>
          <a:p>
            <a:pPr marL="285750" indent="-285750">
              <a:buFont typeface="Arial" panose="020B0604020202020204" pitchFamily="34" charset="0"/>
              <a:buChar char="•"/>
            </a:pPr>
            <a:r>
              <a:rPr lang="en-US" sz="1200">
                <a:latin typeface="Inter" panose="02000503000000020004" pitchFamily="2" charset="0"/>
                <a:ea typeface="Inter" panose="02000503000000020004" pitchFamily="2" charset="0"/>
              </a:rPr>
              <a:t>Phone user go through the actual steps of making a phone call</a:t>
            </a:r>
          </a:p>
          <a:p>
            <a:pPr marL="285750" indent="-285750">
              <a:buFont typeface="Arial" panose="020B0604020202020204" pitchFamily="34" charset="0"/>
              <a:buChar char="•"/>
            </a:pPr>
            <a:r>
              <a:rPr lang="en-US" sz="1200">
                <a:latin typeface="Inter" panose="02000503000000020004" pitchFamily="2" charset="0"/>
                <a:ea typeface="Inter" panose="02000503000000020004" pitchFamily="2" charset="0"/>
              </a:rPr>
              <a:t>Process mapper, map each of these steps</a:t>
            </a:r>
          </a:p>
          <a:p>
            <a:pPr marL="285750" indent="-285750">
              <a:buFont typeface="Arial" panose="020B0604020202020204" pitchFamily="34" charset="0"/>
              <a:buChar char="•"/>
            </a:pPr>
            <a:r>
              <a:rPr lang="en-US" sz="1200">
                <a:latin typeface="Inter" panose="02000503000000020004" pitchFamily="2" charset="0"/>
                <a:ea typeface="Inter" panose="02000503000000020004" pitchFamily="2" charset="0"/>
              </a:rPr>
              <a:t>Helper ask questions to help the Process mapper catch all steps</a:t>
            </a:r>
          </a:p>
          <a:p>
            <a:pPr marL="285750" indent="-285750">
              <a:buFont typeface="Arial" panose="020B0604020202020204" pitchFamily="34" charset="0"/>
              <a:buChar char="•"/>
            </a:pPr>
            <a:r>
              <a:rPr lang="en-US" sz="1200">
                <a:latin typeface="Inter" panose="02000503000000020004" pitchFamily="2" charset="0"/>
                <a:ea typeface="Inter" panose="02000503000000020004" pitchFamily="2" charset="0"/>
              </a:rPr>
              <a:t>You will have 5 minutes to do this.</a:t>
            </a:r>
          </a:p>
          <a:p>
            <a:endParaRPr lang="en-US" sz="1200">
              <a:latin typeface="Inter" panose="02000503000000020004" pitchFamily="2" charset="0"/>
              <a:ea typeface="Inter" panose="02000503000000020004" pitchFamily="2" charset="0"/>
            </a:endParaRPr>
          </a:p>
          <a:p>
            <a:pPr>
              <a:lnSpc>
                <a:spcPts val="2078"/>
              </a:lnSpc>
            </a:pPr>
            <a:r>
              <a:rPr lang="en-US" sz="1200" b="1">
                <a:latin typeface="Inter" panose="02000503000000020004" pitchFamily="2" charset="0"/>
                <a:ea typeface="Inter" panose="02000503000000020004" pitchFamily="2" charset="0"/>
              </a:rPr>
              <a:t>Discussion (5 minutes):</a:t>
            </a:r>
          </a:p>
          <a:p>
            <a:pPr marL="285750" indent="-285750">
              <a:lnSpc>
                <a:spcPts val="2078"/>
              </a:lnSpc>
              <a:buFont typeface="Arial" panose="020B0604020202020204" pitchFamily="34" charset="0"/>
              <a:buChar char="•"/>
            </a:pPr>
            <a:r>
              <a:rPr lang="en-US" sz="1200">
                <a:latin typeface="Inter" panose="02000503000000020004" pitchFamily="2" charset="0"/>
                <a:ea typeface="Inter" panose="02000503000000020004" pitchFamily="2" charset="0"/>
              </a:rPr>
              <a:t>What was interesting to you about this exercise? </a:t>
            </a:r>
          </a:p>
        </p:txBody>
      </p:sp>
      <p:sp>
        <p:nvSpPr>
          <p:cNvPr id="10" name="TextBox 9">
            <a:extLst>
              <a:ext uri="{FF2B5EF4-FFF2-40B4-BE49-F238E27FC236}">
                <a16:creationId xmlns:a16="http://schemas.microsoft.com/office/drawing/2014/main" id="{DC00EF27-5FAF-CEBF-9212-3CBAE485D265}"/>
              </a:ext>
            </a:extLst>
          </p:cNvPr>
          <p:cNvSpPr txBox="1"/>
          <p:nvPr/>
        </p:nvSpPr>
        <p:spPr>
          <a:xfrm>
            <a:off x="105759" y="268076"/>
            <a:ext cx="4203625" cy="1230628"/>
          </a:xfrm>
          <a:prstGeom prst="rect">
            <a:avLst/>
          </a:prstGeom>
          <a:noFill/>
        </p:spPr>
        <p:txBody>
          <a:bodyPr wrap="square" lIns="91440" tIns="45720" rIns="91440" bIns="45720" anchor="t">
            <a:spAutoFit/>
          </a:bodyPr>
          <a:lstStyle/>
          <a:p>
            <a:r>
              <a:rPr lang="en-US" sz="2400" b="1">
                <a:latin typeface="Inter" panose="02000503000000020004" pitchFamily="2" charset="0"/>
                <a:ea typeface="Inter" panose="02000503000000020004" pitchFamily="2" charset="0"/>
              </a:rPr>
              <a:t>Exercise: Create A Map Of </a:t>
            </a:r>
          </a:p>
          <a:p>
            <a:r>
              <a:rPr lang="en-US" sz="2400" b="1">
                <a:latin typeface="Inter"/>
                <a:ea typeface="Inter" panose="02000503000000020004" pitchFamily="2" charset="0"/>
              </a:rPr>
              <a:t>“Making A Cell Phone Call” Real-Time</a:t>
            </a:r>
          </a:p>
        </p:txBody>
      </p:sp>
    </p:spTree>
    <p:extLst>
      <p:ext uri="{BB962C8B-B14F-4D97-AF65-F5344CB8AC3E}">
        <p14:creationId xmlns:p14="http://schemas.microsoft.com/office/powerpoint/2010/main" val="11744663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group of people sitting around a table&#10;&#10;Description automatically generated">
            <a:extLst>
              <a:ext uri="{FF2B5EF4-FFF2-40B4-BE49-F238E27FC236}">
                <a16:creationId xmlns:a16="http://schemas.microsoft.com/office/drawing/2014/main" id="{2704AD4D-8BEF-FB28-D191-CFDE99017CDB}"/>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b="-1"/>
          <a:stretch/>
        </p:blipFill>
        <p:spPr>
          <a:xfrm>
            <a:off x="3983776" y="6"/>
            <a:ext cx="5159081" cy="5143494"/>
          </a:xfrm>
          <a:custGeom>
            <a:avLst/>
            <a:gdLst/>
            <a:ahLst/>
            <a:cxnLst/>
            <a:rect l="l" t="t" r="r" b="b"/>
            <a:pathLst>
              <a:path w="6878775" h="6858000">
                <a:moveTo>
                  <a:pt x="1102973" y="0"/>
                </a:moveTo>
                <a:lnTo>
                  <a:pt x="1160688" y="0"/>
                </a:lnTo>
                <a:lnTo>
                  <a:pt x="983189" y="331786"/>
                </a:lnTo>
                <a:cubicBezTo>
                  <a:pt x="914866" y="469145"/>
                  <a:pt x="850355" y="608712"/>
                  <a:pt x="789261" y="750263"/>
                </a:cubicBezTo>
                <a:cubicBezTo>
                  <a:pt x="774307" y="784928"/>
                  <a:pt x="759992" y="819849"/>
                  <a:pt x="745295" y="854514"/>
                </a:cubicBezTo>
                <a:cubicBezTo>
                  <a:pt x="756682" y="845393"/>
                  <a:pt x="765489" y="833492"/>
                  <a:pt x="770857" y="819975"/>
                </a:cubicBezTo>
                <a:cubicBezTo>
                  <a:pt x="879943" y="589569"/>
                  <a:pt x="999605" y="365513"/>
                  <a:pt x="1131329" y="148742"/>
                </a:cubicBezTo>
                <a:lnTo>
                  <a:pt x="1227589" y="0"/>
                </a:lnTo>
                <a:lnTo>
                  <a:pt x="6878775" y="0"/>
                </a:lnTo>
                <a:lnTo>
                  <a:pt x="6878775" y="6858000"/>
                </a:lnTo>
                <a:lnTo>
                  <a:pt x="713521" y="6858000"/>
                </a:lnTo>
                <a:lnTo>
                  <a:pt x="625642" y="6670527"/>
                </a:lnTo>
                <a:cubicBezTo>
                  <a:pt x="507232" y="6398531"/>
                  <a:pt x="403083" y="6118381"/>
                  <a:pt x="312785" y="5830359"/>
                </a:cubicBezTo>
                <a:cubicBezTo>
                  <a:pt x="278149" y="5719759"/>
                  <a:pt x="248879" y="5607635"/>
                  <a:pt x="212198" y="5480401"/>
                </a:cubicBezTo>
                <a:cubicBezTo>
                  <a:pt x="212208" y="5491601"/>
                  <a:pt x="212803" y="5502788"/>
                  <a:pt x="213988" y="5513923"/>
                </a:cubicBezTo>
                <a:cubicBezTo>
                  <a:pt x="264089" y="5723695"/>
                  <a:pt x="307290" y="5935370"/>
                  <a:pt x="365826" y="6142729"/>
                </a:cubicBezTo>
                <a:cubicBezTo>
                  <a:pt x="433152" y="6380817"/>
                  <a:pt x="510068" y="6614016"/>
                  <a:pt x="597975" y="6841549"/>
                </a:cubicBezTo>
                <a:lnTo>
                  <a:pt x="604824" y="6858000"/>
                </a:lnTo>
                <a:lnTo>
                  <a:pt x="552056" y="6858000"/>
                </a:lnTo>
                <a:lnTo>
                  <a:pt x="539576" y="6828295"/>
                </a:lnTo>
                <a:cubicBezTo>
                  <a:pt x="380597" y="6414594"/>
                  <a:pt x="260223" y="5988893"/>
                  <a:pt x="171555" y="5552906"/>
                </a:cubicBezTo>
                <a:cubicBezTo>
                  <a:pt x="91163" y="5157998"/>
                  <a:pt x="43746" y="4758899"/>
                  <a:pt x="12305" y="4357388"/>
                </a:cubicBezTo>
                <a:cubicBezTo>
                  <a:pt x="-14281" y="4013908"/>
                  <a:pt x="4507" y="3672965"/>
                  <a:pt x="46684" y="3331516"/>
                </a:cubicBezTo>
                <a:cubicBezTo>
                  <a:pt x="127203" y="2664286"/>
                  <a:pt x="277819" y="2007265"/>
                  <a:pt x="496065" y="1371196"/>
                </a:cubicBezTo>
                <a:cubicBezTo>
                  <a:pt x="636273" y="966066"/>
                  <a:pt x="800445" y="573253"/>
                  <a:pt x="995723" y="196614"/>
                </a:cubicBezTo>
                <a:close/>
              </a:path>
            </a:pathLst>
          </a:custGeom>
        </p:spPr>
      </p:pic>
      <p:sp>
        <p:nvSpPr>
          <p:cNvPr id="2" name="TextBox 1">
            <a:extLst>
              <a:ext uri="{FF2B5EF4-FFF2-40B4-BE49-F238E27FC236}">
                <a16:creationId xmlns:a16="http://schemas.microsoft.com/office/drawing/2014/main" id="{5A92C5FE-C954-6507-F0DD-BF8B00CBCD97}"/>
              </a:ext>
            </a:extLst>
          </p:cNvPr>
          <p:cNvSpPr txBox="1"/>
          <p:nvPr/>
        </p:nvSpPr>
        <p:spPr>
          <a:xfrm>
            <a:off x="153488" y="255901"/>
            <a:ext cx="4020688" cy="1467631"/>
          </a:xfrm>
          <a:prstGeom prst="rect">
            <a:avLst/>
          </a:prstGeom>
        </p:spPr>
        <p:txBody>
          <a:bodyPr vert="horz" lIns="57150" tIns="28575" rIns="57150" bIns="28575" rtlCol="0" anchor="b">
            <a:normAutofit/>
          </a:bodyPr>
          <a:lstStyle/>
          <a:p>
            <a:pPr algn="ctr">
              <a:lnSpc>
                <a:spcPct val="90000"/>
              </a:lnSpc>
              <a:spcBef>
                <a:spcPct val="0"/>
              </a:spcBef>
              <a:spcAft>
                <a:spcPts val="375"/>
              </a:spcAft>
            </a:pPr>
            <a:r>
              <a:rPr lang="en-US" sz="3750" b="1">
                <a:latin typeface="+mj-lt"/>
                <a:ea typeface="+mj-ea"/>
                <a:cs typeface="+mj-cs"/>
              </a:rPr>
              <a:t>Rules for Making Process Maps</a:t>
            </a:r>
          </a:p>
        </p:txBody>
      </p:sp>
      <p:sp>
        <p:nvSpPr>
          <p:cNvPr id="3" name="TextBox 2">
            <a:extLst>
              <a:ext uri="{FF2B5EF4-FFF2-40B4-BE49-F238E27FC236}">
                <a16:creationId xmlns:a16="http://schemas.microsoft.com/office/drawing/2014/main" id="{31E18744-2AC5-FC3A-7A38-F5D0653E8C75}"/>
              </a:ext>
            </a:extLst>
          </p:cNvPr>
          <p:cNvSpPr txBox="1"/>
          <p:nvPr/>
        </p:nvSpPr>
        <p:spPr>
          <a:xfrm>
            <a:off x="480060" y="2154674"/>
            <a:ext cx="3502573" cy="2490501"/>
          </a:xfrm>
          <a:prstGeom prst="rect">
            <a:avLst/>
          </a:prstGeom>
        </p:spPr>
        <p:txBody>
          <a:bodyPr vert="horz" lIns="57150" tIns="28575" rIns="57150" bIns="28575" rtlCol="0">
            <a:normAutofit/>
          </a:bodyPr>
          <a:lstStyle/>
          <a:p>
            <a:pPr marL="71438">
              <a:lnSpc>
                <a:spcPct val="90000"/>
              </a:lnSpc>
              <a:spcAft>
                <a:spcPts val="375"/>
              </a:spcAft>
            </a:pPr>
            <a:r>
              <a:rPr lang="en-US" sz="1625"/>
              <a:t>If possible, make the map by watching the activity happening in ”real-time” NOT from memory</a:t>
            </a:r>
          </a:p>
          <a:p>
            <a:pPr marL="214313" indent="-142875">
              <a:lnSpc>
                <a:spcPct val="90000"/>
              </a:lnSpc>
              <a:spcAft>
                <a:spcPts val="375"/>
              </a:spcAft>
              <a:buFont typeface="Arial" panose="020B0604020202020204" pitchFamily="34" charset="0"/>
              <a:buChar char="•"/>
            </a:pPr>
            <a:endParaRPr lang="en-US" sz="1625"/>
          </a:p>
          <a:p>
            <a:pPr marL="71438">
              <a:lnSpc>
                <a:spcPct val="90000"/>
              </a:lnSpc>
              <a:spcAft>
                <a:spcPts val="375"/>
              </a:spcAft>
            </a:pPr>
            <a:r>
              <a:rPr lang="en-US" sz="1625"/>
              <a:t>The person who does the process should be central in making the map</a:t>
            </a:r>
          </a:p>
        </p:txBody>
      </p:sp>
    </p:spTree>
    <p:extLst>
      <p:ext uri="{BB962C8B-B14F-4D97-AF65-F5344CB8AC3E}">
        <p14:creationId xmlns:p14="http://schemas.microsoft.com/office/powerpoint/2010/main" val="884264471"/>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89C582F4-387B-2406-E27F-125A0B0A6083}"/>
              </a:ext>
            </a:extLst>
          </p:cNvPr>
          <p:cNvSpPr txBox="1"/>
          <p:nvPr/>
        </p:nvSpPr>
        <p:spPr>
          <a:xfrm>
            <a:off x="583334" y="461952"/>
            <a:ext cx="4988126" cy="558283"/>
          </a:xfrm>
          <a:prstGeom prst="rect">
            <a:avLst/>
          </a:prstGeom>
        </p:spPr>
        <p:txBody>
          <a:bodyPr vert="horz" lIns="57150" tIns="28575" rIns="57150" bIns="28575" rtlCol="0" anchor="b">
            <a:normAutofit fontScale="85000" lnSpcReduction="10000"/>
          </a:bodyPr>
          <a:lstStyle/>
          <a:p>
            <a:pPr>
              <a:lnSpc>
                <a:spcPct val="90000"/>
              </a:lnSpc>
              <a:spcBef>
                <a:spcPct val="0"/>
              </a:spcBef>
              <a:spcAft>
                <a:spcPts val="375"/>
              </a:spcAft>
            </a:pPr>
            <a:r>
              <a:rPr lang="en-US" sz="2750" b="1">
                <a:latin typeface="+mj-lt"/>
                <a:ea typeface="+mj-ea"/>
                <a:cs typeface="+mj-cs"/>
              </a:rPr>
              <a:t>Your Homework: For Next Session</a:t>
            </a:r>
          </a:p>
        </p:txBody>
      </p:sp>
      <p:sp>
        <p:nvSpPr>
          <p:cNvPr id="4" name="TextBox 3">
            <a:extLst>
              <a:ext uri="{FF2B5EF4-FFF2-40B4-BE49-F238E27FC236}">
                <a16:creationId xmlns:a16="http://schemas.microsoft.com/office/drawing/2014/main" id="{ABAAA716-4BB5-5BA4-EC7B-E4018341C7A4}"/>
              </a:ext>
            </a:extLst>
          </p:cNvPr>
          <p:cNvSpPr txBox="1"/>
          <p:nvPr/>
        </p:nvSpPr>
        <p:spPr>
          <a:xfrm>
            <a:off x="583334" y="1363696"/>
            <a:ext cx="3445231" cy="2599176"/>
          </a:xfrm>
          <a:prstGeom prst="rect">
            <a:avLst/>
          </a:prstGeom>
        </p:spPr>
        <p:txBody>
          <a:bodyPr vert="horz" lIns="57150" tIns="28575" rIns="57150" bIns="28575" rtlCol="0">
            <a:normAutofit fontScale="92500" lnSpcReduction="10000"/>
          </a:bodyPr>
          <a:lstStyle/>
          <a:p>
            <a:pPr>
              <a:lnSpc>
                <a:spcPct val="90000"/>
              </a:lnSpc>
              <a:spcBef>
                <a:spcPts val="938"/>
              </a:spcBef>
              <a:spcAft>
                <a:spcPts val="938"/>
              </a:spcAft>
            </a:pPr>
            <a:r>
              <a:rPr lang="en-US" sz="1500"/>
              <a:t>Pick a problem you have with a chore or task at home you’d like to improve:</a:t>
            </a:r>
          </a:p>
          <a:p>
            <a:pPr marL="35719">
              <a:lnSpc>
                <a:spcPct val="90000"/>
              </a:lnSpc>
              <a:spcBef>
                <a:spcPts val="938"/>
              </a:spcBef>
              <a:spcAft>
                <a:spcPts val="938"/>
              </a:spcAft>
            </a:pPr>
            <a:r>
              <a:rPr lang="en-US" sz="1500" i="1"/>
              <a:t>Dog barks a lot</a:t>
            </a:r>
            <a:endParaRPr lang="en-US" sz="1500"/>
          </a:p>
          <a:p>
            <a:pPr marL="35719">
              <a:lnSpc>
                <a:spcPct val="90000"/>
              </a:lnSpc>
              <a:spcBef>
                <a:spcPts val="938"/>
              </a:spcBef>
              <a:spcAft>
                <a:spcPts val="938"/>
              </a:spcAft>
            </a:pPr>
            <a:r>
              <a:rPr lang="en-US" sz="1500" i="1"/>
              <a:t>Dishes always pile up</a:t>
            </a:r>
            <a:endParaRPr lang="en-US" sz="1500"/>
          </a:p>
          <a:p>
            <a:pPr marL="35719">
              <a:lnSpc>
                <a:spcPct val="90000"/>
              </a:lnSpc>
              <a:spcBef>
                <a:spcPts val="938"/>
              </a:spcBef>
              <a:spcAft>
                <a:spcPts val="938"/>
              </a:spcAft>
            </a:pPr>
            <a:r>
              <a:rPr lang="en-US" sz="1500" i="1"/>
              <a:t>I forget to water the garden often</a:t>
            </a:r>
            <a:endParaRPr lang="en-US" sz="1500"/>
          </a:p>
          <a:p>
            <a:pPr marL="35719">
              <a:lnSpc>
                <a:spcPct val="90000"/>
              </a:lnSpc>
              <a:spcBef>
                <a:spcPts val="938"/>
              </a:spcBef>
              <a:spcAft>
                <a:spcPts val="938"/>
              </a:spcAft>
            </a:pPr>
            <a:r>
              <a:rPr lang="en-US" sz="1500" i="1"/>
              <a:t>The laundry takes too long to do</a:t>
            </a:r>
          </a:p>
          <a:p>
            <a:pPr marL="35719">
              <a:lnSpc>
                <a:spcPct val="90000"/>
              </a:lnSpc>
              <a:spcBef>
                <a:spcPts val="938"/>
              </a:spcBef>
              <a:spcAft>
                <a:spcPts val="938"/>
              </a:spcAft>
            </a:pPr>
            <a:r>
              <a:rPr lang="en-US" sz="1500" i="1"/>
              <a:t>Other</a:t>
            </a:r>
          </a:p>
          <a:p>
            <a:pPr indent="-142875">
              <a:lnSpc>
                <a:spcPct val="90000"/>
              </a:lnSpc>
              <a:spcBef>
                <a:spcPts val="938"/>
              </a:spcBef>
              <a:buFont typeface="Arial" panose="020B0604020202020204" pitchFamily="34" charset="0"/>
              <a:buChar char="•"/>
            </a:pPr>
            <a:endParaRPr lang="en-US" sz="1500" b="1"/>
          </a:p>
        </p:txBody>
      </p:sp>
      <p:pic>
        <p:nvPicPr>
          <p:cNvPr id="8" name="Picture 7" descr="A person putting a towel in a washing machine&#10;&#10;Description automatically generated">
            <a:extLst>
              <a:ext uri="{FF2B5EF4-FFF2-40B4-BE49-F238E27FC236}">
                <a16:creationId xmlns:a16="http://schemas.microsoft.com/office/drawing/2014/main" id="{334EF13C-4F7F-1CEF-80A7-E61A32070D37}"/>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6339726" y="2761099"/>
            <a:ext cx="2810949" cy="2382406"/>
          </a:xfrm>
          <a:custGeom>
            <a:avLst/>
            <a:gdLst/>
            <a:ahLst/>
            <a:cxnLst/>
            <a:rect l="l" t="t" r="r" b="b"/>
            <a:pathLst>
              <a:path w="3747932" h="3176541">
                <a:moveTo>
                  <a:pt x="3239865" y="21"/>
                </a:moveTo>
                <a:cubicBezTo>
                  <a:pt x="3261821" y="112"/>
                  <a:pt x="3278837" y="498"/>
                  <a:pt x="3290337" y="938"/>
                </a:cubicBezTo>
                <a:cubicBezTo>
                  <a:pt x="3401766" y="5376"/>
                  <a:pt x="3510165" y="23128"/>
                  <a:pt x="3616543" y="49449"/>
                </a:cubicBezTo>
                <a:lnTo>
                  <a:pt x="3747932" y="87091"/>
                </a:lnTo>
                <a:lnTo>
                  <a:pt x="3747932" y="3176541"/>
                </a:lnTo>
                <a:lnTo>
                  <a:pt x="401358" y="3176541"/>
                </a:lnTo>
                <a:lnTo>
                  <a:pt x="398780" y="3136258"/>
                </a:lnTo>
                <a:cubicBezTo>
                  <a:pt x="400956" y="3079023"/>
                  <a:pt x="437945" y="3052703"/>
                  <a:pt x="483325" y="3030665"/>
                </a:cubicBezTo>
                <a:cubicBezTo>
                  <a:pt x="498866" y="3023015"/>
                  <a:pt x="520932" y="3023320"/>
                  <a:pt x="526840" y="2999447"/>
                </a:cubicBezTo>
                <a:cubicBezTo>
                  <a:pt x="501352" y="2976798"/>
                  <a:pt x="470270" y="2995161"/>
                  <a:pt x="442916" y="2988735"/>
                </a:cubicBezTo>
                <a:cubicBezTo>
                  <a:pt x="420228" y="2983533"/>
                  <a:pt x="382618" y="2986286"/>
                  <a:pt x="413701" y="2944662"/>
                </a:cubicBezTo>
                <a:cubicBezTo>
                  <a:pt x="422716" y="2932726"/>
                  <a:pt x="412147" y="2923542"/>
                  <a:pt x="400645" y="2922625"/>
                </a:cubicBezTo>
                <a:cubicBezTo>
                  <a:pt x="308644" y="2913137"/>
                  <a:pt x="350915" y="2828968"/>
                  <a:pt x="321386" y="2784590"/>
                </a:cubicBezTo>
                <a:cubicBezTo>
                  <a:pt x="313307" y="2772348"/>
                  <a:pt x="322010" y="2751230"/>
                  <a:pt x="334753" y="2746027"/>
                </a:cubicBezTo>
                <a:cubicBezTo>
                  <a:pt x="416187" y="2711746"/>
                  <a:pt x="427377" y="2630027"/>
                  <a:pt x="466852" y="2559632"/>
                </a:cubicBezTo>
                <a:cubicBezTo>
                  <a:pt x="423957" y="2531782"/>
                  <a:pt x="372673" y="2525661"/>
                  <a:pt x="326361" y="2507602"/>
                </a:cubicBezTo>
                <a:cubicBezTo>
                  <a:pt x="278183" y="2488626"/>
                  <a:pt x="278183" y="2474547"/>
                  <a:pt x="317968" y="2419457"/>
                </a:cubicBezTo>
                <a:cubicBezTo>
                  <a:pt x="214465" y="2407519"/>
                  <a:pt x="214465" y="2407519"/>
                  <a:pt x="246479" y="2320903"/>
                </a:cubicBezTo>
                <a:cubicBezTo>
                  <a:pt x="159758" y="2312945"/>
                  <a:pt x="102570" y="2271933"/>
                  <a:pt x="89205" y="2182255"/>
                </a:cubicBezTo>
                <a:cubicBezTo>
                  <a:pt x="82677" y="2138795"/>
                  <a:pt x="43514" y="2118290"/>
                  <a:pt x="0" y="2089213"/>
                </a:cubicBezTo>
                <a:cubicBezTo>
                  <a:pt x="54081" y="2061053"/>
                  <a:pt x="90759" y="2002290"/>
                  <a:pt x="153855" y="2064423"/>
                </a:cubicBezTo>
                <a:cubicBezTo>
                  <a:pt x="176855" y="2087070"/>
                  <a:pt x="174683" y="2058300"/>
                  <a:pt x="177788" y="2050037"/>
                </a:cubicBezTo>
                <a:cubicBezTo>
                  <a:pt x="185247" y="2029838"/>
                  <a:pt x="169707" y="2016369"/>
                  <a:pt x="159450" y="2001067"/>
                </a:cubicBezTo>
                <a:cubicBezTo>
                  <a:pt x="149504" y="1985763"/>
                  <a:pt x="137691" y="1969543"/>
                  <a:pt x="134895" y="1952400"/>
                </a:cubicBezTo>
                <a:cubicBezTo>
                  <a:pt x="133031" y="1940465"/>
                  <a:pt x="142044" y="1923021"/>
                  <a:pt x="151990" y="1914144"/>
                </a:cubicBezTo>
                <a:cubicBezTo>
                  <a:pt x="204209" y="1867316"/>
                  <a:pt x="173127" y="1762030"/>
                  <a:pt x="271969" y="1748562"/>
                </a:cubicBezTo>
                <a:cubicBezTo>
                  <a:pt x="316415" y="1742443"/>
                  <a:pt x="337860" y="1703878"/>
                  <a:pt x="370497" y="1682760"/>
                </a:cubicBezTo>
                <a:cubicBezTo>
                  <a:pt x="483946" y="1608999"/>
                  <a:pt x="559787" y="1514119"/>
                  <a:pt x="594908" y="1383735"/>
                </a:cubicBezTo>
                <a:cubicBezTo>
                  <a:pt x="604543" y="1347620"/>
                  <a:pt x="641532" y="1318542"/>
                  <a:pt x="665465" y="1286713"/>
                </a:cubicBezTo>
                <a:cubicBezTo>
                  <a:pt x="653963" y="1263452"/>
                  <a:pt x="591178" y="1313647"/>
                  <a:pt x="613246" y="1252435"/>
                </a:cubicBezTo>
                <a:cubicBezTo>
                  <a:pt x="630030" y="1206524"/>
                  <a:pt x="672925" y="1178060"/>
                  <a:pt x="713332" y="1150820"/>
                </a:cubicBezTo>
                <a:cubicBezTo>
                  <a:pt x="759333" y="1119908"/>
                  <a:pt x="810307" y="1095117"/>
                  <a:pt x="831133" y="1037883"/>
                </a:cubicBezTo>
                <a:cubicBezTo>
                  <a:pt x="835485" y="1025640"/>
                  <a:pt x="849470" y="1012785"/>
                  <a:pt x="861903" y="1007887"/>
                </a:cubicBezTo>
                <a:cubicBezTo>
                  <a:pt x="1469751" y="63584"/>
                  <a:pt x="2910527" y="-1353"/>
                  <a:pt x="3239865" y="21"/>
                </a:cubicBezTo>
                <a:close/>
              </a:path>
            </a:pathLst>
          </a:custGeom>
        </p:spPr>
      </p:pic>
      <p:pic>
        <p:nvPicPr>
          <p:cNvPr id="13" name="Picture 12" descr="A person reaching for a book on a shelf&#10;&#10;Description automatically generated">
            <a:extLst>
              <a:ext uri="{FF2B5EF4-FFF2-40B4-BE49-F238E27FC236}">
                <a16:creationId xmlns:a16="http://schemas.microsoft.com/office/drawing/2014/main" id="{AC0DBC72-4D31-870E-CB0B-122A1E01F4E0}"/>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4048707" y="1843477"/>
            <a:ext cx="2593775" cy="2607199"/>
          </a:xfrm>
          <a:custGeom>
            <a:avLst/>
            <a:gdLst/>
            <a:ahLst/>
            <a:cxnLst/>
            <a:rect l="l" t="t" r="r" b="b"/>
            <a:pathLst>
              <a:path w="3458367" h="3476265">
                <a:moveTo>
                  <a:pt x="549716" y="15"/>
                </a:moveTo>
                <a:cubicBezTo>
                  <a:pt x="557611" y="271"/>
                  <a:pt x="565778" y="3856"/>
                  <a:pt x="573176" y="4995"/>
                </a:cubicBezTo>
                <a:cubicBezTo>
                  <a:pt x="736504" y="30493"/>
                  <a:pt x="899830" y="58040"/>
                  <a:pt x="1063336" y="82398"/>
                </a:cubicBezTo>
                <a:cubicBezTo>
                  <a:pt x="1216195" y="105163"/>
                  <a:pt x="1370136" y="110398"/>
                  <a:pt x="1523717" y="122237"/>
                </a:cubicBezTo>
                <a:cubicBezTo>
                  <a:pt x="1709602" y="136580"/>
                  <a:pt x="1895127" y="156841"/>
                  <a:pt x="2079929" y="188711"/>
                </a:cubicBezTo>
                <a:cubicBezTo>
                  <a:pt x="2208244" y="211023"/>
                  <a:pt x="2337823" y="226502"/>
                  <a:pt x="2467943" y="208745"/>
                </a:cubicBezTo>
                <a:cubicBezTo>
                  <a:pt x="2474439" y="207834"/>
                  <a:pt x="2481839" y="204876"/>
                  <a:pt x="2487253" y="207834"/>
                </a:cubicBezTo>
                <a:cubicBezTo>
                  <a:pt x="2550419" y="241073"/>
                  <a:pt x="2619357" y="217168"/>
                  <a:pt x="2684869" y="238113"/>
                </a:cubicBezTo>
                <a:cubicBezTo>
                  <a:pt x="2668085" y="318930"/>
                  <a:pt x="2596077" y="312327"/>
                  <a:pt x="2555471" y="368331"/>
                </a:cubicBezTo>
                <a:cubicBezTo>
                  <a:pt x="2621704" y="390639"/>
                  <a:pt x="2681259" y="413178"/>
                  <a:pt x="2741717" y="430023"/>
                </a:cubicBezTo>
                <a:cubicBezTo>
                  <a:pt x="2805785" y="447780"/>
                  <a:pt x="2860106" y="495816"/>
                  <a:pt x="2922728" y="517216"/>
                </a:cubicBezTo>
                <a:cubicBezTo>
                  <a:pt x="2936085" y="521769"/>
                  <a:pt x="2952146" y="537704"/>
                  <a:pt x="2956838" y="553184"/>
                </a:cubicBezTo>
                <a:cubicBezTo>
                  <a:pt x="2971997" y="603269"/>
                  <a:pt x="3274647" y="743732"/>
                  <a:pt x="3238914" y="788350"/>
                </a:cubicBezTo>
                <a:cubicBezTo>
                  <a:pt x="3224116" y="806791"/>
                  <a:pt x="3204986" y="819994"/>
                  <a:pt x="3184953" y="838207"/>
                </a:cubicBezTo>
                <a:cubicBezTo>
                  <a:pt x="3215093" y="872582"/>
                  <a:pt x="3249020" y="887608"/>
                  <a:pt x="3285115" y="897852"/>
                </a:cubicBezTo>
                <a:cubicBezTo>
                  <a:pt x="3295944" y="901039"/>
                  <a:pt x="3306591" y="907413"/>
                  <a:pt x="3307674" y="922894"/>
                </a:cubicBezTo>
                <a:cubicBezTo>
                  <a:pt x="3308757" y="939056"/>
                  <a:pt x="3297748" y="945429"/>
                  <a:pt x="3288544" y="952944"/>
                </a:cubicBezTo>
                <a:cubicBezTo>
                  <a:pt x="3275731" y="963415"/>
                  <a:pt x="3263278" y="972523"/>
                  <a:pt x="3247036" y="973888"/>
                </a:cubicBezTo>
                <a:cubicBezTo>
                  <a:pt x="3220325" y="975937"/>
                  <a:pt x="3207513" y="1005076"/>
                  <a:pt x="3191993" y="1026930"/>
                </a:cubicBezTo>
                <a:cubicBezTo>
                  <a:pt x="3183330" y="1039224"/>
                  <a:pt x="3178998" y="1064037"/>
                  <a:pt x="3194157" y="1068363"/>
                </a:cubicBezTo>
                <a:cubicBezTo>
                  <a:pt x="3230613" y="1078837"/>
                  <a:pt x="3227725" y="1109114"/>
                  <a:pt x="3226824" y="1143489"/>
                </a:cubicBezTo>
                <a:cubicBezTo>
                  <a:pt x="3225560" y="1186061"/>
                  <a:pt x="3204083" y="1205638"/>
                  <a:pt x="3177734" y="1222030"/>
                </a:cubicBezTo>
                <a:cubicBezTo>
                  <a:pt x="3168711" y="1227720"/>
                  <a:pt x="3155898" y="1227493"/>
                  <a:pt x="3152469" y="1245250"/>
                </a:cubicBezTo>
                <a:cubicBezTo>
                  <a:pt x="3167267" y="1262097"/>
                  <a:pt x="3185314" y="1248439"/>
                  <a:pt x="3201197" y="1253218"/>
                </a:cubicBezTo>
                <a:cubicBezTo>
                  <a:pt x="3214370" y="1257088"/>
                  <a:pt x="3236208" y="1255040"/>
                  <a:pt x="3218160" y="1286000"/>
                </a:cubicBezTo>
                <a:cubicBezTo>
                  <a:pt x="3212926" y="1294878"/>
                  <a:pt x="3219062" y="1301709"/>
                  <a:pt x="3225741" y="1302392"/>
                </a:cubicBezTo>
                <a:cubicBezTo>
                  <a:pt x="3279159" y="1309449"/>
                  <a:pt x="3254615" y="1372054"/>
                  <a:pt x="3271761" y="1405063"/>
                </a:cubicBezTo>
                <a:cubicBezTo>
                  <a:pt x="3276452" y="1414169"/>
                  <a:pt x="3271399" y="1429877"/>
                  <a:pt x="3263999" y="1433747"/>
                </a:cubicBezTo>
                <a:cubicBezTo>
                  <a:pt x="3216716" y="1459245"/>
                  <a:pt x="3210220" y="1520028"/>
                  <a:pt x="3187299" y="1572389"/>
                </a:cubicBezTo>
                <a:cubicBezTo>
                  <a:pt x="3212205" y="1593104"/>
                  <a:pt x="3241982" y="1597657"/>
                  <a:pt x="3268872" y="1611089"/>
                </a:cubicBezTo>
                <a:cubicBezTo>
                  <a:pt x="3296846" y="1625204"/>
                  <a:pt x="3296846" y="1635676"/>
                  <a:pt x="3273746" y="1676653"/>
                </a:cubicBezTo>
                <a:cubicBezTo>
                  <a:pt x="3333842" y="1685532"/>
                  <a:pt x="3333842" y="1685532"/>
                  <a:pt x="3315254" y="1749957"/>
                </a:cubicBezTo>
                <a:cubicBezTo>
                  <a:pt x="3365607" y="1755877"/>
                  <a:pt x="3398812" y="1786382"/>
                  <a:pt x="3406572" y="1853085"/>
                </a:cubicBezTo>
                <a:cubicBezTo>
                  <a:pt x="3410362" y="1885411"/>
                  <a:pt x="3433101" y="1900663"/>
                  <a:pt x="3458367" y="1922291"/>
                </a:cubicBezTo>
                <a:cubicBezTo>
                  <a:pt x="3426966" y="1943236"/>
                  <a:pt x="3405669" y="1986945"/>
                  <a:pt x="3369034" y="1940730"/>
                </a:cubicBezTo>
                <a:cubicBezTo>
                  <a:pt x="3355680" y="1923885"/>
                  <a:pt x="3356941" y="1945284"/>
                  <a:pt x="3355138" y="1951430"/>
                </a:cubicBezTo>
                <a:cubicBezTo>
                  <a:pt x="3350807" y="1966455"/>
                  <a:pt x="3359830" y="1976472"/>
                  <a:pt x="3365786" y="1987854"/>
                </a:cubicBezTo>
                <a:cubicBezTo>
                  <a:pt x="3371561" y="1999237"/>
                  <a:pt x="3378420" y="2011302"/>
                  <a:pt x="3380043" y="2024054"/>
                </a:cubicBezTo>
                <a:cubicBezTo>
                  <a:pt x="3381125" y="2032931"/>
                  <a:pt x="3375892" y="2045905"/>
                  <a:pt x="3370117" y="2052509"/>
                </a:cubicBezTo>
                <a:cubicBezTo>
                  <a:pt x="3339797" y="2087340"/>
                  <a:pt x="3357844" y="2165652"/>
                  <a:pt x="3300454" y="2175670"/>
                </a:cubicBezTo>
                <a:cubicBezTo>
                  <a:pt x="3274647" y="2180221"/>
                  <a:pt x="3262195" y="2208906"/>
                  <a:pt x="3243246" y="2224614"/>
                </a:cubicBezTo>
                <a:cubicBezTo>
                  <a:pt x="3177374" y="2279478"/>
                  <a:pt x="3133338" y="2350051"/>
                  <a:pt x="3112946" y="2447031"/>
                </a:cubicBezTo>
                <a:cubicBezTo>
                  <a:pt x="3107352" y="2473894"/>
                  <a:pt x="3085875" y="2495522"/>
                  <a:pt x="3071979" y="2519197"/>
                </a:cubicBezTo>
                <a:cubicBezTo>
                  <a:pt x="3078657" y="2536499"/>
                  <a:pt x="3115112" y="2499164"/>
                  <a:pt x="3102298" y="2544694"/>
                </a:cubicBezTo>
                <a:cubicBezTo>
                  <a:pt x="3092553" y="2578843"/>
                  <a:pt x="3067647" y="2600014"/>
                  <a:pt x="3044185" y="2620276"/>
                </a:cubicBezTo>
                <a:cubicBezTo>
                  <a:pt x="3017476" y="2643268"/>
                  <a:pt x="2987879" y="2661708"/>
                  <a:pt x="2975787" y="2704279"/>
                </a:cubicBezTo>
                <a:cubicBezTo>
                  <a:pt x="2973260" y="2713386"/>
                  <a:pt x="2965140" y="2722947"/>
                  <a:pt x="2957921" y="2726591"/>
                </a:cubicBezTo>
                <a:cubicBezTo>
                  <a:pt x="2581458" y="3475797"/>
                  <a:pt x="1654740" y="3480805"/>
                  <a:pt x="1547901" y="3475568"/>
                </a:cubicBezTo>
                <a:cubicBezTo>
                  <a:pt x="1418503" y="3468966"/>
                  <a:pt x="1296143" y="3422753"/>
                  <a:pt x="1176132" y="3365156"/>
                </a:cubicBezTo>
                <a:cubicBezTo>
                  <a:pt x="1125418" y="3340797"/>
                  <a:pt x="1078316" y="3306195"/>
                  <a:pt x="1029045" y="3279332"/>
                </a:cubicBezTo>
                <a:cubicBezTo>
                  <a:pt x="961009" y="3242223"/>
                  <a:pt x="908492" y="3171424"/>
                  <a:pt x="840634" y="3141601"/>
                </a:cubicBezTo>
                <a:cubicBezTo>
                  <a:pt x="770793" y="3110867"/>
                  <a:pt x="711057" y="3054638"/>
                  <a:pt x="639229" y="3030734"/>
                </a:cubicBezTo>
                <a:cubicBezTo>
                  <a:pt x="601330" y="3017985"/>
                  <a:pt x="564695" y="2994993"/>
                  <a:pt x="570649" y="2929200"/>
                </a:cubicBezTo>
                <a:cubicBezTo>
                  <a:pt x="572274" y="2910532"/>
                  <a:pt x="562349" y="2895282"/>
                  <a:pt x="546647" y="2900745"/>
                </a:cubicBezTo>
                <a:cubicBezTo>
                  <a:pt x="516690" y="2910989"/>
                  <a:pt x="503154" y="2883898"/>
                  <a:pt x="486550" y="2863636"/>
                </a:cubicBezTo>
                <a:cubicBezTo>
                  <a:pt x="456953" y="2827667"/>
                  <a:pt x="428801" y="2789422"/>
                  <a:pt x="381697" y="2783503"/>
                </a:cubicBezTo>
                <a:cubicBezTo>
                  <a:pt x="390720" y="2755272"/>
                  <a:pt x="406060" y="2759371"/>
                  <a:pt x="420137" y="2765290"/>
                </a:cubicBezTo>
                <a:cubicBezTo>
                  <a:pt x="457133" y="2780772"/>
                  <a:pt x="493769" y="2798300"/>
                  <a:pt x="530765" y="2813781"/>
                </a:cubicBezTo>
                <a:cubicBezTo>
                  <a:pt x="554948" y="2823799"/>
                  <a:pt x="578952" y="2837912"/>
                  <a:pt x="611257" y="2826755"/>
                </a:cubicBezTo>
                <a:cubicBezTo>
                  <a:pt x="583463" y="2769843"/>
                  <a:pt x="536180" y="2759598"/>
                  <a:pt x="497920" y="2742071"/>
                </a:cubicBezTo>
                <a:cubicBezTo>
                  <a:pt x="450096" y="2719988"/>
                  <a:pt x="421942" y="2678326"/>
                  <a:pt x="388193" y="2631885"/>
                </a:cubicBezTo>
                <a:cubicBezTo>
                  <a:pt x="423386" y="2620730"/>
                  <a:pt x="445223" y="2654879"/>
                  <a:pt x="472834" y="2653056"/>
                </a:cubicBezTo>
                <a:cubicBezTo>
                  <a:pt x="474279" y="2647140"/>
                  <a:pt x="476804" y="2638488"/>
                  <a:pt x="476444" y="2638259"/>
                </a:cubicBezTo>
                <a:cubicBezTo>
                  <a:pt x="431326" y="2612763"/>
                  <a:pt x="410211" y="2564956"/>
                  <a:pt x="403173" y="2507131"/>
                </a:cubicBezTo>
                <a:cubicBezTo>
                  <a:pt x="399563" y="2477310"/>
                  <a:pt x="383140" y="2467976"/>
                  <a:pt x="366897" y="2454316"/>
                </a:cubicBezTo>
                <a:cubicBezTo>
                  <a:pt x="310230" y="2405826"/>
                  <a:pt x="250314" y="2361890"/>
                  <a:pt x="203752" y="2295188"/>
                </a:cubicBezTo>
                <a:cubicBezTo>
                  <a:pt x="257532" y="2304066"/>
                  <a:pt x="300665" y="2347547"/>
                  <a:pt x="358597" y="2366215"/>
                </a:cubicBezTo>
                <a:cubicBezTo>
                  <a:pt x="312577" y="2292910"/>
                  <a:pt x="253020" y="2255803"/>
                  <a:pt x="198698" y="2211409"/>
                </a:cubicBezTo>
                <a:cubicBezTo>
                  <a:pt x="173974" y="2191149"/>
                  <a:pt x="151055" y="2165197"/>
                  <a:pt x="121097" y="2154269"/>
                </a:cubicBezTo>
                <a:cubicBezTo>
                  <a:pt x="110448" y="2150400"/>
                  <a:pt x="92943" y="2142204"/>
                  <a:pt x="101425" y="2120577"/>
                </a:cubicBezTo>
                <a:cubicBezTo>
                  <a:pt x="108643" y="2102593"/>
                  <a:pt x="122900" y="2108055"/>
                  <a:pt x="135895" y="2113292"/>
                </a:cubicBezTo>
                <a:cubicBezTo>
                  <a:pt x="167116" y="2126269"/>
                  <a:pt x="199421" y="2126495"/>
                  <a:pt x="241652" y="2126269"/>
                </a:cubicBezTo>
                <a:cubicBezTo>
                  <a:pt x="206279" y="2066851"/>
                  <a:pt x="141489" y="2084608"/>
                  <a:pt x="111170" y="2022231"/>
                </a:cubicBezTo>
                <a:cubicBezTo>
                  <a:pt x="149069" y="2011302"/>
                  <a:pt x="178305" y="2033841"/>
                  <a:pt x="208987" y="2038166"/>
                </a:cubicBezTo>
                <a:cubicBezTo>
                  <a:pt x="236777" y="2042036"/>
                  <a:pt x="243636" y="2031565"/>
                  <a:pt x="237139" y="1997188"/>
                </a:cubicBezTo>
                <a:cubicBezTo>
                  <a:pt x="227034" y="1943690"/>
                  <a:pt x="242193" y="1916371"/>
                  <a:pt x="282618" y="1930941"/>
                </a:cubicBezTo>
                <a:cubicBezTo>
                  <a:pt x="320155" y="1944601"/>
                  <a:pt x="324125" y="1924568"/>
                  <a:pt x="314019" y="1894062"/>
                </a:cubicBezTo>
                <a:cubicBezTo>
                  <a:pt x="299582" y="1849671"/>
                  <a:pt x="316004" y="1815295"/>
                  <a:pt x="327194" y="1777960"/>
                </a:cubicBezTo>
                <a:cubicBezTo>
                  <a:pt x="344339" y="1721045"/>
                  <a:pt x="337121" y="1693272"/>
                  <a:pt x="300123" y="1650929"/>
                </a:cubicBezTo>
                <a:cubicBezTo>
                  <a:pt x="279370" y="1627251"/>
                  <a:pt x="256992" y="1607219"/>
                  <a:pt x="226852" y="1586731"/>
                </a:cubicBezTo>
                <a:cubicBezTo>
                  <a:pt x="296334" y="1575576"/>
                  <a:pt x="223423" y="1538013"/>
                  <a:pt x="247968" y="1514564"/>
                </a:cubicBezTo>
                <a:cubicBezTo>
                  <a:pt x="297056" y="1505003"/>
                  <a:pt x="337121" y="1579673"/>
                  <a:pt x="403895" y="1558274"/>
                </a:cubicBezTo>
                <a:cubicBezTo>
                  <a:pt x="321420" y="1493619"/>
                  <a:pt x="230281" y="1472448"/>
                  <a:pt x="170546" y="1386396"/>
                </a:cubicBezTo>
                <a:cubicBezTo>
                  <a:pt x="184261" y="1366817"/>
                  <a:pt x="197977" y="1385030"/>
                  <a:pt x="209707" y="1377746"/>
                </a:cubicBezTo>
                <a:cubicBezTo>
                  <a:pt x="209346" y="1373192"/>
                  <a:pt x="210250" y="1366362"/>
                  <a:pt x="208083" y="1364314"/>
                </a:cubicBezTo>
                <a:cubicBezTo>
                  <a:pt x="163508" y="1317416"/>
                  <a:pt x="162784" y="1316279"/>
                  <a:pt x="210610" y="1281675"/>
                </a:cubicBezTo>
                <a:cubicBezTo>
                  <a:pt x="227394" y="1269609"/>
                  <a:pt x="225950" y="1258909"/>
                  <a:pt x="217108" y="1243657"/>
                </a:cubicBezTo>
                <a:cubicBezTo>
                  <a:pt x="210790" y="1232957"/>
                  <a:pt x="203211" y="1223395"/>
                  <a:pt x="206820" y="1199947"/>
                </a:cubicBezTo>
                <a:cubicBezTo>
                  <a:pt x="232988" y="1229998"/>
                  <a:pt x="359499" y="1220208"/>
                  <a:pt x="381877" y="1217021"/>
                </a:cubicBezTo>
                <a:cubicBezTo>
                  <a:pt x="406963" y="1213607"/>
                  <a:pt x="431688" y="1199037"/>
                  <a:pt x="458035" y="1207003"/>
                </a:cubicBezTo>
                <a:cubicBezTo>
                  <a:pt x="479150" y="1213381"/>
                  <a:pt x="576966" y="1275073"/>
                  <a:pt x="590863" y="1204273"/>
                </a:cubicBezTo>
                <a:cubicBezTo>
                  <a:pt x="591585" y="1200858"/>
                  <a:pt x="631107" y="1208826"/>
                  <a:pt x="652403" y="1212696"/>
                </a:cubicBezTo>
                <a:cubicBezTo>
                  <a:pt x="671172" y="1215883"/>
                  <a:pt x="692288" y="1229998"/>
                  <a:pt x="704920" y="1201769"/>
                </a:cubicBezTo>
                <a:cubicBezTo>
                  <a:pt x="712320" y="1185150"/>
                  <a:pt x="681820" y="1153051"/>
                  <a:pt x="654569" y="1150320"/>
                </a:cubicBezTo>
                <a:cubicBezTo>
                  <a:pt x="630926" y="1147814"/>
                  <a:pt x="606202" y="1144172"/>
                  <a:pt x="583643" y="1151001"/>
                </a:cubicBezTo>
                <a:cubicBezTo>
                  <a:pt x="555852" y="1159198"/>
                  <a:pt x="540873" y="1145995"/>
                  <a:pt x="533111" y="1117538"/>
                </a:cubicBezTo>
                <a:cubicBezTo>
                  <a:pt x="524450" y="1086122"/>
                  <a:pt x="507845" y="1071550"/>
                  <a:pt x="484926" y="1056980"/>
                </a:cubicBezTo>
                <a:cubicBezTo>
                  <a:pt x="429340" y="1021696"/>
                  <a:pt x="375921" y="980946"/>
                  <a:pt x="314922" y="960456"/>
                </a:cubicBezTo>
                <a:cubicBezTo>
                  <a:pt x="302830" y="956358"/>
                  <a:pt x="289476" y="950894"/>
                  <a:pt x="283881" y="923805"/>
                </a:cubicBezTo>
                <a:cubicBezTo>
                  <a:pt x="449013" y="964326"/>
                  <a:pt x="599526" y="1069958"/>
                  <a:pt x="769890" y="1063811"/>
                </a:cubicBezTo>
                <a:cubicBezTo>
                  <a:pt x="723329" y="1030346"/>
                  <a:pt x="669369" y="1028524"/>
                  <a:pt x="619738" y="1005076"/>
                </a:cubicBezTo>
                <a:cubicBezTo>
                  <a:pt x="654930" y="987546"/>
                  <a:pt x="687956" y="1005759"/>
                  <a:pt x="721344" y="1015777"/>
                </a:cubicBezTo>
                <a:cubicBezTo>
                  <a:pt x="749317" y="1023970"/>
                  <a:pt x="774583" y="1025337"/>
                  <a:pt x="777650" y="976393"/>
                </a:cubicBezTo>
                <a:cubicBezTo>
                  <a:pt x="776566" y="973205"/>
                  <a:pt x="776747" y="969107"/>
                  <a:pt x="776929" y="965238"/>
                </a:cubicBezTo>
                <a:cubicBezTo>
                  <a:pt x="767542" y="944976"/>
                  <a:pt x="752926" y="934504"/>
                  <a:pt x="735601" y="928584"/>
                </a:cubicBezTo>
                <a:cubicBezTo>
                  <a:pt x="725133" y="924942"/>
                  <a:pt x="711237" y="919478"/>
                  <a:pt x="711416" y="904909"/>
                </a:cubicBezTo>
                <a:cubicBezTo>
                  <a:pt x="711958" y="850955"/>
                  <a:pt x="678571" y="835246"/>
                  <a:pt x="645185" y="819539"/>
                </a:cubicBezTo>
                <a:cubicBezTo>
                  <a:pt x="663773" y="792676"/>
                  <a:pt x="678391" y="812481"/>
                  <a:pt x="692468" y="810433"/>
                </a:cubicBezTo>
                <a:cubicBezTo>
                  <a:pt x="701672" y="809067"/>
                  <a:pt x="709973" y="806563"/>
                  <a:pt x="709973" y="792676"/>
                </a:cubicBezTo>
                <a:cubicBezTo>
                  <a:pt x="710154" y="781065"/>
                  <a:pt x="705822" y="767861"/>
                  <a:pt x="696799" y="767635"/>
                </a:cubicBezTo>
                <a:cubicBezTo>
                  <a:pt x="640312" y="765585"/>
                  <a:pt x="609090" y="690914"/>
                  <a:pt x="550437" y="690687"/>
                </a:cubicBezTo>
                <a:cubicBezTo>
                  <a:pt x="515425" y="690687"/>
                  <a:pt x="568666" y="648572"/>
                  <a:pt x="539068" y="631042"/>
                </a:cubicBezTo>
                <a:cubicBezTo>
                  <a:pt x="532570" y="627171"/>
                  <a:pt x="556032" y="621254"/>
                  <a:pt x="566500" y="622164"/>
                </a:cubicBezTo>
                <a:cubicBezTo>
                  <a:pt x="576786" y="623074"/>
                  <a:pt x="585990" y="634229"/>
                  <a:pt x="598443" y="626261"/>
                </a:cubicBezTo>
                <a:cubicBezTo>
                  <a:pt x="605300" y="597806"/>
                  <a:pt x="587615" y="587332"/>
                  <a:pt x="572996" y="579365"/>
                </a:cubicBezTo>
                <a:cubicBezTo>
                  <a:pt x="539247" y="560925"/>
                  <a:pt x="506402" y="538615"/>
                  <a:pt x="469405" y="532013"/>
                </a:cubicBezTo>
                <a:cubicBezTo>
                  <a:pt x="456232" y="529737"/>
                  <a:pt x="488355" y="499231"/>
                  <a:pt x="494671" y="488532"/>
                </a:cubicBezTo>
                <a:cubicBezTo>
                  <a:pt x="345782" y="376071"/>
                  <a:pt x="166756" y="381762"/>
                  <a:pt x="0" y="290928"/>
                </a:cubicBezTo>
                <a:cubicBezTo>
                  <a:pt x="36817" y="273173"/>
                  <a:pt x="63887" y="286148"/>
                  <a:pt x="88973" y="288880"/>
                </a:cubicBezTo>
                <a:cubicBezTo>
                  <a:pt x="151595" y="295708"/>
                  <a:pt x="213498" y="309822"/>
                  <a:pt x="275940" y="318246"/>
                </a:cubicBezTo>
                <a:cubicBezTo>
                  <a:pt x="306620" y="322344"/>
                  <a:pt x="335134" y="337824"/>
                  <a:pt x="369424" y="313239"/>
                </a:cubicBezTo>
                <a:cubicBezTo>
                  <a:pt x="392343" y="296847"/>
                  <a:pt x="428980" y="314604"/>
                  <a:pt x="457133" y="329174"/>
                </a:cubicBezTo>
                <a:cubicBezTo>
                  <a:pt x="480414" y="341238"/>
                  <a:pt x="502612" y="344425"/>
                  <a:pt x="533474" y="329174"/>
                </a:cubicBezTo>
                <a:cubicBezTo>
                  <a:pt x="505501" y="319841"/>
                  <a:pt x="484023" y="311645"/>
                  <a:pt x="462006" y="305953"/>
                </a:cubicBezTo>
                <a:cubicBezTo>
                  <a:pt x="444501" y="301400"/>
                  <a:pt x="486189" y="282960"/>
                  <a:pt x="507484" y="285237"/>
                </a:cubicBezTo>
                <a:cubicBezTo>
                  <a:pt x="537263" y="288423"/>
                  <a:pt x="520479" y="276586"/>
                  <a:pt x="515425" y="260195"/>
                </a:cubicBezTo>
                <a:cubicBezTo>
                  <a:pt x="510012" y="242665"/>
                  <a:pt x="526074" y="237203"/>
                  <a:pt x="536180" y="240844"/>
                </a:cubicBezTo>
                <a:cubicBezTo>
                  <a:pt x="574980" y="255187"/>
                  <a:pt x="613602" y="229917"/>
                  <a:pt x="653668" y="250407"/>
                </a:cubicBezTo>
                <a:cubicBezTo>
                  <a:pt x="643561" y="199867"/>
                  <a:pt x="621723" y="177784"/>
                  <a:pt x="576064" y="170726"/>
                </a:cubicBezTo>
                <a:cubicBezTo>
                  <a:pt x="558919" y="167996"/>
                  <a:pt x="541053" y="172093"/>
                  <a:pt x="526254" y="157522"/>
                </a:cubicBezTo>
                <a:cubicBezTo>
                  <a:pt x="517771" y="149101"/>
                  <a:pt x="508207" y="139084"/>
                  <a:pt x="514884" y="123603"/>
                </a:cubicBezTo>
                <a:cubicBezTo>
                  <a:pt x="519577" y="112674"/>
                  <a:pt x="529684" y="112674"/>
                  <a:pt x="537985" y="116318"/>
                </a:cubicBezTo>
                <a:cubicBezTo>
                  <a:pt x="575162" y="132483"/>
                  <a:pt x="613963" y="138400"/>
                  <a:pt x="652764" y="144320"/>
                </a:cubicBezTo>
                <a:cubicBezTo>
                  <a:pt x="658720" y="145230"/>
                  <a:pt x="665397" y="148191"/>
                  <a:pt x="672075" y="133164"/>
                </a:cubicBezTo>
                <a:cubicBezTo>
                  <a:pt x="599526" y="108805"/>
                  <a:pt x="530585" y="74202"/>
                  <a:pt x="456051" y="60770"/>
                </a:cubicBezTo>
                <a:cubicBezTo>
                  <a:pt x="457133" y="54397"/>
                  <a:pt x="458215" y="48022"/>
                  <a:pt x="459299" y="41649"/>
                </a:cubicBezTo>
                <a:cubicBezTo>
                  <a:pt x="517591" y="50753"/>
                  <a:pt x="575884" y="59859"/>
                  <a:pt x="649515" y="71243"/>
                </a:cubicBezTo>
                <a:cubicBezTo>
                  <a:pt x="604218" y="35045"/>
                  <a:pt x="561446" y="47111"/>
                  <a:pt x="527879" y="15013"/>
                </a:cubicBezTo>
                <a:cubicBezTo>
                  <a:pt x="534195" y="2833"/>
                  <a:pt x="541820" y="-241"/>
                  <a:pt x="549716" y="15"/>
                </a:cubicBezTo>
                <a:close/>
              </a:path>
            </a:pathLst>
          </a:custGeom>
        </p:spPr>
      </p:pic>
      <p:pic>
        <p:nvPicPr>
          <p:cNvPr id="6" name="Picture 5" descr="A person washing dishes in a sink&#10;&#10;Description automatically generated">
            <a:extLst>
              <a:ext uri="{FF2B5EF4-FFF2-40B4-BE49-F238E27FC236}">
                <a16:creationId xmlns:a16="http://schemas.microsoft.com/office/drawing/2014/main" id="{04CC9296-F5DB-F7B4-B9AB-41F628CB4268}"/>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r="-2" b="-2"/>
          <a:stretch/>
        </p:blipFill>
        <p:spPr>
          <a:xfrm>
            <a:off x="5715767" y="-4"/>
            <a:ext cx="3434908" cy="2652376"/>
          </a:xfrm>
          <a:custGeom>
            <a:avLst/>
            <a:gdLst/>
            <a:ahLst/>
            <a:cxnLst/>
            <a:rect l="l" t="t" r="r" b="b"/>
            <a:pathLst>
              <a:path w="4579876" h="3536502">
                <a:moveTo>
                  <a:pt x="457312" y="0"/>
                </a:moveTo>
                <a:lnTo>
                  <a:pt x="4579876" y="0"/>
                </a:lnTo>
                <a:lnTo>
                  <a:pt x="4579876" y="3057029"/>
                </a:lnTo>
                <a:lnTo>
                  <a:pt x="4508441" y="3086568"/>
                </a:lnTo>
                <a:cubicBezTo>
                  <a:pt x="4391572" y="3126663"/>
                  <a:pt x="4301124" y="3221848"/>
                  <a:pt x="4183947" y="3271738"/>
                </a:cubicBezTo>
                <a:cubicBezTo>
                  <a:pt x="4099090" y="3307854"/>
                  <a:pt x="4017967" y="3354374"/>
                  <a:pt x="3930625" y="3387123"/>
                </a:cubicBezTo>
                <a:cubicBezTo>
                  <a:pt x="3723932" y="3464557"/>
                  <a:pt x="3513195" y="3526689"/>
                  <a:pt x="3290337" y="3535564"/>
                </a:cubicBezTo>
                <a:cubicBezTo>
                  <a:pt x="3106332" y="3542605"/>
                  <a:pt x="1510274" y="3535872"/>
                  <a:pt x="861903" y="2528615"/>
                </a:cubicBezTo>
                <a:cubicBezTo>
                  <a:pt x="849470" y="2523717"/>
                  <a:pt x="835485" y="2510862"/>
                  <a:pt x="831133" y="2498619"/>
                </a:cubicBezTo>
                <a:cubicBezTo>
                  <a:pt x="810307" y="2441385"/>
                  <a:pt x="759333" y="2416594"/>
                  <a:pt x="713333" y="2385682"/>
                </a:cubicBezTo>
                <a:cubicBezTo>
                  <a:pt x="672925" y="2358442"/>
                  <a:pt x="630030" y="2329978"/>
                  <a:pt x="613246" y="2284067"/>
                </a:cubicBezTo>
                <a:cubicBezTo>
                  <a:pt x="591179" y="2222855"/>
                  <a:pt x="653963" y="2273050"/>
                  <a:pt x="665465" y="2249789"/>
                </a:cubicBezTo>
                <a:cubicBezTo>
                  <a:pt x="641532" y="2217960"/>
                  <a:pt x="604543" y="2188882"/>
                  <a:pt x="594908" y="2152767"/>
                </a:cubicBezTo>
                <a:cubicBezTo>
                  <a:pt x="559787" y="2022383"/>
                  <a:pt x="483946" y="1927503"/>
                  <a:pt x="370497" y="1853742"/>
                </a:cubicBezTo>
                <a:cubicBezTo>
                  <a:pt x="337861" y="1832624"/>
                  <a:pt x="316415" y="1794059"/>
                  <a:pt x="271969" y="1787940"/>
                </a:cubicBezTo>
                <a:cubicBezTo>
                  <a:pt x="173127" y="1774472"/>
                  <a:pt x="204209" y="1669186"/>
                  <a:pt x="151990" y="1622358"/>
                </a:cubicBezTo>
                <a:cubicBezTo>
                  <a:pt x="142044" y="1613481"/>
                  <a:pt x="133031" y="1596037"/>
                  <a:pt x="134895" y="1584102"/>
                </a:cubicBezTo>
                <a:cubicBezTo>
                  <a:pt x="137691" y="1566959"/>
                  <a:pt x="149504" y="1550739"/>
                  <a:pt x="159450" y="1535435"/>
                </a:cubicBezTo>
                <a:cubicBezTo>
                  <a:pt x="169708" y="1520133"/>
                  <a:pt x="185247" y="1506664"/>
                  <a:pt x="177788" y="1486465"/>
                </a:cubicBezTo>
                <a:cubicBezTo>
                  <a:pt x="174683" y="1478202"/>
                  <a:pt x="176855" y="1449432"/>
                  <a:pt x="153856" y="1472079"/>
                </a:cubicBezTo>
                <a:cubicBezTo>
                  <a:pt x="90760" y="1534212"/>
                  <a:pt x="54082" y="1475449"/>
                  <a:pt x="0" y="1447289"/>
                </a:cubicBezTo>
                <a:cubicBezTo>
                  <a:pt x="43515" y="1418212"/>
                  <a:pt x="82677" y="1397707"/>
                  <a:pt x="89205" y="1354247"/>
                </a:cubicBezTo>
                <a:cubicBezTo>
                  <a:pt x="102570" y="1264569"/>
                  <a:pt x="159758" y="1223557"/>
                  <a:pt x="246479" y="1215599"/>
                </a:cubicBezTo>
                <a:cubicBezTo>
                  <a:pt x="214465" y="1128983"/>
                  <a:pt x="214465" y="1128983"/>
                  <a:pt x="317968" y="1117045"/>
                </a:cubicBezTo>
                <a:cubicBezTo>
                  <a:pt x="278183" y="1061955"/>
                  <a:pt x="278183" y="1047876"/>
                  <a:pt x="326362" y="1028900"/>
                </a:cubicBezTo>
                <a:cubicBezTo>
                  <a:pt x="372673" y="1010841"/>
                  <a:pt x="423957" y="1004720"/>
                  <a:pt x="466852" y="976870"/>
                </a:cubicBezTo>
                <a:cubicBezTo>
                  <a:pt x="427377" y="906475"/>
                  <a:pt x="416188" y="824756"/>
                  <a:pt x="334754" y="790475"/>
                </a:cubicBezTo>
                <a:cubicBezTo>
                  <a:pt x="322010" y="785272"/>
                  <a:pt x="313307" y="764154"/>
                  <a:pt x="321386" y="751912"/>
                </a:cubicBezTo>
                <a:cubicBezTo>
                  <a:pt x="350915" y="707534"/>
                  <a:pt x="308644" y="623365"/>
                  <a:pt x="400645" y="613877"/>
                </a:cubicBezTo>
                <a:cubicBezTo>
                  <a:pt x="412147" y="612959"/>
                  <a:pt x="422716" y="603776"/>
                  <a:pt x="413701" y="591839"/>
                </a:cubicBezTo>
                <a:cubicBezTo>
                  <a:pt x="382618" y="550216"/>
                  <a:pt x="420228" y="552969"/>
                  <a:pt x="442917" y="547767"/>
                </a:cubicBezTo>
                <a:cubicBezTo>
                  <a:pt x="470271" y="541341"/>
                  <a:pt x="501353" y="559703"/>
                  <a:pt x="526840" y="537055"/>
                </a:cubicBezTo>
                <a:cubicBezTo>
                  <a:pt x="520932" y="513181"/>
                  <a:pt x="498866" y="513487"/>
                  <a:pt x="483325" y="505836"/>
                </a:cubicBezTo>
                <a:cubicBezTo>
                  <a:pt x="437946" y="483799"/>
                  <a:pt x="400956" y="457479"/>
                  <a:pt x="398780" y="400243"/>
                </a:cubicBezTo>
                <a:cubicBezTo>
                  <a:pt x="397229" y="354028"/>
                  <a:pt x="392255" y="313323"/>
                  <a:pt x="455041" y="299242"/>
                </a:cubicBezTo>
                <a:cubicBezTo>
                  <a:pt x="481149" y="293426"/>
                  <a:pt x="473687" y="260067"/>
                  <a:pt x="458769" y="243538"/>
                </a:cubicBezTo>
                <a:cubicBezTo>
                  <a:pt x="432038" y="214157"/>
                  <a:pt x="409972" y="174981"/>
                  <a:pt x="363969" y="172227"/>
                </a:cubicBezTo>
                <a:cubicBezTo>
                  <a:pt x="335995" y="170391"/>
                  <a:pt x="314549" y="158146"/>
                  <a:pt x="292481" y="144069"/>
                </a:cubicBezTo>
                <a:cubicBezTo>
                  <a:pt x="276630" y="133966"/>
                  <a:pt x="257670" y="125398"/>
                  <a:pt x="259534" y="103668"/>
                </a:cubicBezTo>
                <a:cubicBezTo>
                  <a:pt x="261399" y="82855"/>
                  <a:pt x="279736" y="74286"/>
                  <a:pt x="298387" y="70001"/>
                </a:cubicBezTo>
                <a:cubicBezTo>
                  <a:pt x="345011" y="59672"/>
                  <a:pt x="389535" y="45726"/>
                  <a:pt x="430782" y="19902"/>
                </a:cubicBezTo>
                <a:close/>
              </a:path>
            </a:pathLst>
          </a:custGeom>
        </p:spPr>
      </p:pic>
      <p:pic>
        <p:nvPicPr>
          <p:cNvPr id="3" name="Picture 2" descr="A picture containing text, sign&#10;&#10;Description automatically generated">
            <a:extLst>
              <a:ext uri="{FF2B5EF4-FFF2-40B4-BE49-F238E27FC236}">
                <a16:creationId xmlns:a16="http://schemas.microsoft.com/office/drawing/2014/main" id="{6F4494FF-977F-A86D-FE26-6E058DA6FAD4}"/>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7980646" y="4675703"/>
            <a:ext cx="640936" cy="303851"/>
          </a:xfrm>
          <a:prstGeom prst="rect">
            <a:avLst/>
          </a:prstGeom>
        </p:spPr>
      </p:pic>
      <p:sp>
        <p:nvSpPr>
          <p:cNvPr id="14" name="TextBox 13">
            <a:extLst>
              <a:ext uri="{FF2B5EF4-FFF2-40B4-BE49-F238E27FC236}">
                <a16:creationId xmlns:a16="http://schemas.microsoft.com/office/drawing/2014/main" id="{74AE98EC-7D61-181F-78A5-B3121F36BF21}"/>
              </a:ext>
            </a:extLst>
          </p:cNvPr>
          <p:cNvSpPr txBox="1"/>
          <p:nvPr/>
        </p:nvSpPr>
        <p:spPr>
          <a:xfrm>
            <a:off x="522418" y="4162797"/>
            <a:ext cx="3717783" cy="559127"/>
          </a:xfrm>
          <a:prstGeom prst="rect">
            <a:avLst/>
          </a:prstGeom>
          <a:noFill/>
        </p:spPr>
        <p:txBody>
          <a:bodyPr wrap="square" rtlCol="0">
            <a:spAutoFit/>
          </a:bodyPr>
          <a:lstStyle/>
          <a:p>
            <a:pPr defTabSz="485775">
              <a:spcAft>
                <a:spcPts val="375"/>
              </a:spcAft>
            </a:pPr>
            <a:r>
              <a:rPr lang="en-US" sz="850" i="1"/>
              <a:t>PRO TIP: Be sure to pick an issue that you can control, not something that requires a person to change who they are.</a:t>
            </a:r>
          </a:p>
          <a:p>
            <a:pPr>
              <a:spcAft>
                <a:spcPts val="375"/>
              </a:spcAft>
            </a:pPr>
            <a:endParaRPr lang="en-US" sz="1000"/>
          </a:p>
        </p:txBody>
      </p:sp>
    </p:spTree>
    <p:extLst>
      <p:ext uri="{BB962C8B-B14F-4D97-AF65-F5344CB8AC3E}">
        <p14:creationId xmlns:p14="http://schemas.microsoft.com/office/powerpoint/2010/main" val="2216771336"/>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89C582F4-387B-2406-E27F-125A0B0A6083}"/>
              </a:ext>
            </a:extLst>
          </p:cNvPr>
          <p:cNvSpPr txBox="1"/>
          <p:nvPr/>
        </p:nvSpPr>
        <p:spPr>
          <a:xfrm>
            <a:off x="4977331" y="632429"/>
            <a:ext cx="3991774" cy="1350394"/>
          </a:xfrm>
          <a:prstGeom prst="rect">
            <a:avLst/>
          </a:prstGeom>
        </p:spPr>
        <p:txBody>
          <a:bodyPr vert="horz" lIns="57150" tIns="28575" rIns="57150" bIns="28575" rtlCol="0" anchor="ctr">
            <a:normAutofit/>
          </a:bodyPr>
          <a:lstStyle/>
          <a:p>
            <a:pPr>
              <a:lnSpc>
                <a:spcPct val="90000"/>
              </a:lnSpc>
              <a:spcBef>
                <a:spcPct val="0"/>
              </a:spcBef>
              <a:spcAft>
                <a:spcPts val="375"/>
              </a:spcAft>
            </a:pPr>
            <a:r>
              <a:rPr lang="en-US" sz="2313" b="1">
                <a:latin typeface="+mj-lt"/>
                <a:ea typeface="+mj-ea"/>
                <a:cs typeface="+mj-cs"/>
              </a:rPr>
              <a:t>Complete The CHW </a:t>
            </a:r>
          </a:p>
          <a:p>
            <a:pPr>
              <a:lnSpc>
                <a:spcPct val="90000"/>
              </a:lnSpc>
              <a:spcBef>
                <a:spcPct val="0"/>
              </a:spcBef>
              <a:spcAft>
                <a:spcPts val="375"/>
              </a:spcAft>
            </a:pPr>
            <a:r>
              <a:rPr lang="en-US" sz="2313" b="1">
                <a:latin typeface="+mj-lt"/>
                <a:ea typeface="+mj-ea"/>
                <a:cs typeface="+mj-cs"/>
              </a:rPr>
              <a:t>QI Project Worksheet About This Quality Issue</a:t>
            </a:r>
          </a:p>
        </p:txBody>
      </p:sp>
      <p:sp>
        <p:nvSpPr>
          <p:cNvPr id="4" name="TextBox 3">
            <a:extLst>
              <a:ext uri="{FF2B5EF4-FFF2-40B4-BE49-F238E27FC236}">
                <a16:creationId xmlns:a16="http://schemas.microsoft.com/office/drawing/2014/main" id="{D4689016-26BA-F83E-B121-A1E39C53B92A}"/>
              </a:ext>
            </a:extLst>
          </p:cNvPr>
          <p:cNvSpPr txBox="1"/>
          <p:nvPr/>
        </p:nvSpPr>
        <p:spPr>
          <a:xfrm>
            <a:off x="4977331" y="2287624"/>
            <a:ext cx="3952399" cy="2665186"/>
          </a:xfrm>
          <a:prstGeom prst="rect">
            <a:avLst/>
          </a:prstGeom>
        </p:spPr>
        <p:txBody>
          <a:bodyPr vert="horz" lIns="57150" tIns="28575" rIns="57150" bIns="28575" rtlCol="0">
            <a:normAutofit/>
          </a:bodyPr>
          <a:lstStyle/>
          <a:p>
            <a:pPr marL="321469" indent="-285750">
              <a:lnSpc>
                <a:spcPct val="90000"/>
              </a:lnSpc>
              <a:spcAft>
                <a:spcPts val="375"/>
              </a:spcAft>
              <a:buFont typeface="+mj-lt"/>
              <a:buAutoNum type="arabicPeriod"/>
            </a:pPr>
            <a:r>
              <a:rPr lang="en-US" sz="1500"/>
              <a:t>State the quality issue</a:t>
            </a:r>
          </a:p>
          <a:p>
            <a:pPr marL="321469" indent="-285750">
              <a:lnSpc>
                <a:spcPct val="90000"/>
              </a:lnSpc>
              <a:spcAft>
                <a:spcPts val="375"/>
              </a:spcAft>
              <a:buFont typeface="+mj-lt"/>
              <a:buAutoNum type="arabicPeriod"/>
            </a:pPr>
            <a:r>
              <a:rPr lang="en-US" sz="1500"/>
              <a:t>Create your quality improvement goal</a:t>
            </a:r>
          </a:p>
          <a:p>
            <a:pPr marL="321469" indent="-285750">
              <a:lnSpc>
                <a:spcPct val="90000"/>
              </a:lnSpc>
              <a:spcAft>
                <a:spcPts val="375"/>
              </a:spcAft>
              <a:buFont typeface="+mj-lt"/>
              <a:buAutoNum type="arabicPeriod"/>
            </a:pPr>
            <a:r>
              <a:rPr lang="en-US" sz="1500"/>
              <a:t>Map your process</a:t>
            </a:r>
          </a:p>
          <a:p>
            <a:pPr indent="-142875">
              <a:lnSpc>
                <a:spcPct val="90000"/>
              </a:lnSpc>
              <a:spcAft>
                <a:spcPts val="375"/>
              </a:spcAft>
              <a:buFont typeface="Arial" panose="020B0604020202020204" pitchFamily="34" charset="0"/>
              <a:buChar char="•"/>
            </a:pPr>
            <a:endParaRPr lang="en-US" sz="1500"/>
          </a:p>
        </p:txBody>
      </p:sp>
      <p:pic>
        <p:nvPicPr>
          <p:cNvPr id="5" name="Picture 4" descr="A paper with text and a blue arrow&#10;&#10;Description automatically generated">
            <a:extLst>
              <a:ext uri="{FF2B5EF4-FFF2-40B4-BE49-F238E27FC236}">
                <a16:creationId xmlns:a16="http://schemas.microsoft.com/office/drawing/2014/main" id="{063104DC-4CA6-C0E3-499D-7C22EF7C56E0}"/>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099820" y="852998"/>
            <a:ext cx="3254927" cy="4199908"/>
          </a:xfrm>
          <a:prstGeom prst="rect">
            <a:avLst/>
          </a:prstGeom>
        </p:spPr>
        <p:style>
          <a:lnRef idx="2">
            <a:schemeClr val="dk1"/>
          </a:lnRef>
          <a:fillRef idx="1">
            <a:schemeClr val="lt1"/>
          </a:fillRef>
          <a:effectRef idx="0">
            <a:schemeClr val="dk1"/>
          </a:effectRef>
          <a:fontRef idx="minor">
            <a:schemeClr val="dk1"/>
          </a:fontRef>
        </p:style>
      </p:pic>
      <p:sp>
        <p:nvSpPr>
          <p:cNvPr id="7" name="Text Placeholder 6">
            <a:extLst>
              <a:ext uri="{FF2B5EF4-FFF2-40B4-BE49-F238E27FC236}">
                <a16:creationId xmlns:a16="http://schemas.microsoft.com/office/drawing/2014/main" id="{2FC93103-074A-1192-748B-98C8FE929B1D}"/>
              </a:ext>
            </a:extLst>
          </p:cNvPr>
          <p:cNvSpPr>
            <a:spLocks noGrp="1"/>
          </p:cNvSpPr>
          <p:nvPr>
            <p:ph type="body" sz="quarter" idx="22"/>
          </p:nvPr>
        </p:nvSpPr>
        <p:spPr/>
        <p:txBody>
          <a:bodyPr/>
          <a:lstStyle/>
          <a:p>
            <a:endParaRPr lang="en-US"/>
          </a:p>
        </p:txBody>
      </p:sp>
    </p:spTree>
    <p:extLst>
      <p:ext uri="{BB962C8B-B14F-4D97-AF65-F5344CB8AC3E}">
        <p14:creationId xmlns:p14="http://schemas.microsoft.com/office/powerpoint/2010/main" val="302568258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0">
            <a:extLst>
              <a:ext uri="{FF2B5EF4-FFF2-40B4-BE49-F238E27FC236}">
                <a16:creationId xmlns:a16="http://schemas.microsoft.com/office/drawing/2014/main" id="{B360242C-BD61-5AB6-031A-E0E0CD59F2C7}"/>
              </a:ext>
            </a:extLst>
          </p:cNvPr>
          <p:cNvSpPr>
            <a:spLocks noChangeAspect="1"/>
          </p:cNvSpPr>
          <p:nvPr/>
        </p:nvSpPr>
        <p:spPr>
          <a:xfrm>
            <a:off x="0" y="0"/>
            <a:ext cx="4757725" cy="5143500"/>
          </a:xfrm>
          <a:prstGeom prst="rect">
            <a:avLst/>
          </a:prstGeom>
          <a:solidFill>
            <a:srgbClr val="A6192E"/>
          </a:solidFill>
          <a:ln w="12700" cap="flat" cmpd="sng" algn="ctr">
            <a:noFill/>
            <a:prstDash val="solid"/>
            <a:miter lim="800000"/>
          </a:ln>
          <a:effectLst/>
        </p:spPr>
        <p:txBody>
          <a:bodyPr rtlCol="0" anchor="ctr"/>
          <a:lstStyle/>
          <a:p>
            <a:pPr algn="ctr" defTabSz="571500">
              <a:defRPr/>
            </a:pPr>
            <a:endParaRPr lang="de-DE" sz="1125" kern="0">
              <a:solidFill>
                <a:srgbClr val="FFFFFF"/>
              </a:solidFill>
              <a:latin typeface="Calibri" panose="020F0502020204030204"/>
            </a:endParaRPr>
          </a:p>
        </p:txBody>
      </p:sp>
      <p:pic>
        <p:nvPicPr>
          <p:cNvPr id="7" name="Picture 6" descr="A group of people sitting on a bench&#10;&#10;Description automatically generated">
            <a:extLst>
              <a:ext uri="{FF2B5EF4-FFF2-40B4-BE49-F238E27FC236}">
                <a16:creationId xmlns:a16="http://schemas.microsoft.com/office/drawing/2014/main" id="{95430A5C-05E2-7DA3-B95C-663B7D8AD39D}"/>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80603" y="959521"/>
            <a:ext cx="4213802" cy="2810792"/>
          </a:xfrm>
          <a:prstGeom prst="rect">
            <a:avLst/>
          </a:prstGeom>
        </p:spPr>
      </p:pic>
      <p:sp>
        <p:nvSpPr>
          <p:cNvPr id="8" name="TextBox 7">
            <a:extLst>
              <a:ext uri="{FF2B5EF4-FFF2-40B4-BE49-F238E27FC236}">
                <a16:creationId xmlns:a16="http://schemas.microsoft.com/office/drawing/2014/main" id="{410AA457-03FA-9E61-CCE6-14528D746C6D}"/>
              </a:ext>
            </a:extLst>
          </p:cNvPr>
          <p:cNvSpPr txBox="1"/>
          <p:nvPr/>
        </p:nvSpPr>
        <p:spPr>
          <a:xfrm>
            <a:off x="4770687" y="226294"/>
            <a:ext cx="4431021" cy="400110"/>
          </a:xfrm>
          <a:prstGeom prst="rect">
            <a:avLst/>
          </a:prstGeom>
          <a:noFill/>
        </p:spPr>
        <p:txBody>
          <a:bodyPr wrap="none" rtlCol="0">
            <a:spAutoFit/>
          </a:bodyPr>
          <a:lstStyle/>
          <a:p>
            <a:r>
              <a:rPr lang="en-US" sz="2000" b="1"/>
              <a:t>About These Introductory Modules</a:t>
            </a:r>
          </a:p>
        </p:txBody>
      </p:sp>
      <p:sp>
        <p:nvSpPr>
          <p:cNvPr id="5" name="TextBox 4">
            <a:extLst>
              <a:ext uri="{FF2B5EF4-FFF2-40B4-BE49-F238E27FC236}">
                <a16:creationId xmlns:a16="http://schemas.microsoft.com/office/drawing/2014/main" id="{C20E7962-AEAB-2190-9BD9-2369DA380835}"/>
              </a:ext>
            </a:extLst>
          </p:cNvPr>
          <p:cNvSpPr txBox="1"/>
          <p:nvPr/>
        </p:nvSpPr>
        <p:spPr>
          <a:xfrm>
            <a:off x="4857678" y="740922"/>
            <a:ext cx="4136309" cy="1131079"/>
          </a:xfrm>
          <a:prstGeom prst="rect">
            <a:avLst/>
          </a:prstGeom>
          <a:ln>
            <a:solidFill>
              <a:srgbClr val="AA182C"/>
            </a:solidFill>
          </a:ln>
        </p:spPr>
        <p:style>
          <a:lnRef idx="2">
            <a:schemeClr val="dk1"/>
          </a:lnRef>
          <a:fillRef idx="1">
            <a:schemeClr val="lt1"/>
          </a:fillRef>
          <a:effectRef idx="0">
            <a:schemeClr val="dk1"/>
          </a:effectRef>
          <a:fontRef idx="minor">
            <a:schemeClr val="dk1"/>
          </a:fontRef>
        </p:style>
        <p:txBody>
          <a:bodyPr wrap="square" rtlCol="0">
            <a:spAutoFit/>
          </a:bodyPr>
          <a:lstStyle/>
          <a:p>
            <a:r>
              <a:rPr lang="en-US" sz="1125" b="1"/>
              <a:t>Module 1</a:t>
            </a:r>
          </a:p>
          <a:p>
            <a:pPr marL="178594" indent="-178594">
              <a:buFont typeface="Arial" panose="020B0604020202020204" pitchFamily="34" charset="0"/>
              <a:buChar char="•"/>
            </a:pPr>
            <a:r>
              <a:rPr lang="en-US" sz="1125" b="1"/>
              <a:t>The Six Stops on the QI journey</a:t>
            </a:r>
          </a:p>
          <a:p>
            <a:pPr marL="178594" indent="-178594">
              <a:buFont typeface="Arial" panose="020B0604020202020204" pitchFamily="34" charset="0"/>
              <a:buChar char="•"/>
            </a:pPr>
            <a:r>
              <a:rPr lang="en-US" sz="1125" b="1"/>
              <a:t>Stop 1. Identifying a quality issue &amp; creating a quality goal</a:t>
            </a:r>
          </a:p>
          <a:p>
            <a:pPr marL="178594" indent="-178594">
              <a:buFont typeface="Arial" panose="020B0604020202020204" pitchFamily="34" charset="0"/>
              <a:buChar char="•"/>
            </a:pPr>
            <a:r>
              <a:rPr lang="en-US" sz="1125" b="1"/>
              <a:t>Stop 2. Gathering data using process mapping</a:t>
            </a:r>
          </a:p>
          <a:p>
            <a:endParaRPr lang="en-US" sz="1125"/>
          </a:p>
        </p:txBody>
      </p:sp>
      <p:sp>
        <p:nvSpPr>
          <p:cNvPr id="6" name="TextBox 5">
            <a:extLst>
              <a:ext uri="{FF2B5EF4-FFF2-40B4-BE49-F238E27FC236}">
                <a16:creationId xmlns:a16="http://schemas.microsoft.com/office/drawing/2014/main" id="{2736999D-E867-B6E2-05A4-A0445208BB3F}"/>
              </a:ext>
            </a:extLst>
          </p:cNvPr>
          <p:cNvSpPr txBox="1"/>
          <p:nvPr/>
        </p:nvSpPr>
        <p:spPr>
          <a:xfrm>
            <a:off x="4857678" y="1941827"/>
            <a:ext cx="4136309" cy="1304203"/>
          </a:xfrm>
          <a:prstGeom prst="rect">
            <a:avLst/>
          </a:prstGeom>
          <a:ln>
            <a:solidFill>
              <a:srgbClr val="AA182C"/>
            </a:solidFill>
          </a:ln>
        </p:spPr>
        <p:style>
          <a:lnRef idx="2">
            <a:schemeClr val="dk1"/>
          </a:lnRef>
          <a:fillRef idx="1">
            <a:schemeClr val="lt1"/>
          </a:fillRef>
          <a:effectRef idx="0">
            <a:schemeClr val="dk1"/>
          </a:effectRef>
          <a:fontRef idx="minor">
            <a:schemeClr val="dk1"/>
          </a:fontRef>
        </p:style>
        <p:txBody>
          <a:bodyPr wrap="square" rtlCol="0">
            <a:spAutoFit/>
          </a:bodyPr>
          <a:lstStyle/>
          <a:p>
            <a:r>
              <a:rPr lang="en-US" sz="1125" b="1"/>
              <a:t>Module 2</a:t>
            </a:r>
          </a:p>
          <a:p>
            <a:pPr marL="178594" indent="-178594">
              <a:buFont typeface="Arial" panose="020B0604020202020204" pitchFamily="34" charset="0"/>
              <a:buChar char="•"/>
            </a:pPr>
            <a:r>
              <a:rPr lang="en-US" sz="1125" b="1"/>
              <a:t>Stop 3. Finding the “root” cause of a quality issue with “5 Whys”</a:t>
            </a:r>
          </a:p>
          <a:p>
            <a:pPr marL="178594" indent="-178594">
              <a:buFont typeface="Arial" panose="020B0604020202020204" pitchFamily="34" charset="0"/>
              <a:buChar char="•"/>
            </a:pPr>
            <a:r>
              <a:rPr lang="en-US" sz="1125" b="1"/>
              <a:t>Stop 4. Generating improvement ideas to try</a:t>
            </a:r>
          </a:p>
          <a:p>
            <a:pPr marL="178594" indent="-178594">
              <a:buFont typeface="Arial" panose="020B0604020202020204" pitchFamily="34" charset="0"/>
              <a:buChar char="•"/>
            </a:pPr>
            <a:r>
              <a:rPr lang="en-US" sz="1125" b="1"/>
              <a:t>Stop 5.  Picking the best idea and testing it</a:t>
            </a:r>
          </a:p>
          <a:p>
            <a:pPr marL="178594" indent="-178594">
              <a:buFont typeface="Arial" panose="020B0604020202020204" pitchFamily="34" charset="0"/>
              <a:buChar char="•"/>
            </a:pPr>
            <a:r>
              <a:rPr lang="en-US" sz="1125" b="1"/>
              <a:t>Stop 6. Implementing the improvement &amp; keeping it going</a:t>
            </a:r>
          </a:p>
        </p:txBody>
      </p:sp>
      <p:sp>
        <p:nvSpPr>
          <p:cNvPr id="9" name="TextBox 8">
            <a:extLst>
              <a:ext uri="{FF2B5EF4-FFF2-40B4-BE49-F238E27FC236}">
                <a16:creationId xmlns:a16="http://schemas.microsoft.com/office/drawing/2014/main" id="{861E0CC7-152E-A682-0298-5820679AA2B8}"/>
              </a:ext>
            </a:extLst>
          </p:cNvPr>
          <p:cNvSpPr txBox="1"/>
          <p:nvPr/>
        </p:nvSpPr>
        <p:spPr>
          <a:xfrm>
            <a:off x="4888447" y="3360549"/>
            <a:ext cx="4136309" cy="1131079"/>
          </a:xfrm>
          <a:prstGeom prst="rect">
            <a:avLst/>
          </a:prstGeom>
          <a:ln>
            <a:solidFill>
              <a:srgbClr val="AA182C"/>
            </a:solidFill>
          </a:ln>
        </p:spPr>
        <p:style>
          <a:lnRef idx="2">
            <a:schemeClr val="dk1"/>
          </a:lnRef>
          <a:fillRef idx="1">
            <a:schemeClr val="lt1"/>
          </a:fillRef>
          <a:effectRef idx="0">
            <a:schemeClr val="dk1"/>
          </a:effectRef>
          <a:fontRef idx="minor">
            <a:schemeClr val="dk1"/>
          </a:fontRef>
        </p:style>
        <p:txBody>
          <a:bodyPr wrap="square" rtlCol="0">
            <a:spAutoFit/>
          </a:bodyPr>
          <a:lstStyle/>
          <a:p>
            <a:r>
              <a:rPr lang="en-US" sz="1125" b="1"/>
              <a:t>Module 3</a:t>
            </a:r>
          </a:p>
          <a:p>
            <a:pPr marL="178594" indent="-178594">
              <a:buFont typeface="Arial" panose="020B0604020202020204" pitchFamily="34" charset="0"/>
              <a:buChar char="•"/>
            </a:pPr>
            <a:r>
              <a:rPr lang="en-US" sz="1125" b="1"/>
              <a:t>Who you will work with on QI</a:t>
            </a:r>
          </a:p>
          <a:p>
            <a:pPr marL="178594" indent="-178594">
              <a:buFont typeface="Arial" panose="020B0604020202020204" pitchFamily="34" charset="0"/>
              <a:buChar char="•"/>
            </a:pPr>
            <a:r>
              <a:rPr lang="en-US" sz="1125" b="1"/>
              <a:t>Creating a “laser” presentation</a:t>
            </a:r>
          </a:p>
          <a:p>
            <a:pPr marL="178594" indent="-178594">
              <a:buFont typeface="Arial" panose="020B0604020202020204" pitchFamily="34" charset="0"/>
              <a:buChar char="•"/>
            </a:pPr>
            <a:r>
              <a:rPr lang="en-US" sz="1125" b="1"/>
              <a:t>What is good care for Type 2 Diabetes</a:t>
            </a:r>
          </a:p>
          <a:p>
            <a:pPr marL="178594" indent="-178594">
              <a:buFont typeface="Arial" panose="020B0604020202020204" pitchFamily="34" charset="0"/>
              <a:buChar char="•"/>
            </a:pPr>
            <a:r>
              <a:rPr lang="en-US" sz="1125" b="1"/>
              <a:t>Resources at the American Diabetes Association and Know Diabetes by Heart</a:t>
            </a:r>
          </a:p>
        </p:txBody>
      </p:sp>
    </p:spTree>
    <p:extLst>
      <p:ext uri="{BB962C8B-B14F-4D97-AF65-F5344CB8AC3E}">
        <p14:creationId xmlns:p14="http://schemas.microsoft.com/office/powerpoint/2010/main" val="2333550410"/>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3728519-E3F7-BF5B-C7C0-FA83F7473391}"/>
            </a:ext>
          </a:extLst>
        </p:cNvPr>
        <p:cNvGrpSpPr/>
        <p:nvPr/>
      </p:nvGrpSpPr>
      <p:grpSpPr>
        <a:xfrm>
          <a:off x="0" y="0"/>
          <a:ext cx="0" cy="0"/>
          <a:chOff x="0" y="0"/>
          <a:chExt cx="0" cy="0"/>
        </a:xfrm>
      </p:grpSpPr>
      <p:sp>
        <p:nvSpPr>
          <p:cNvPr id="3" name="Text Placeholder 2">
            <a:extLst>
              <a:ext uri="{FF2B5EF4-FFF2-40B4-BE49-F238E27FC236}">
                <a16:creationId xmlns:a16="http://schemas.microsoft.com/office/drawing/2014/main" id="{A4AB1A0A-7067-037E-A5B7-76C62DC59E86}"/>
              </a:ext>
            </a:extLst>
          </p:cNvPr>
          <p:cNvSpPr>
            <a:spLocks noGrp="1"/>
          </p:cNvSpPr>
          <p:nvPr>
            <p:ph type="body" sz="quarter" idx="27"/>
          </p:nvPr>
        </p:nvSpPr>
        <p:spPr/>
        <p:txBody>
          <a:bodyPr/>
          <a:lstStyle/>
          <a:p>
            <a:pPr marL="0" indent="0">
              <a:buNone/>
            </a:pPr>
            <a:r>
              <a:rPr lang="en-US" b="1"/>
              <a:t>Describe ways CHWs can help the practices where they work with QI</a:t>
            </a:r>
          </a:p>
        </p:txBody>
      </p:sp>
      <p:sp>
        <p:nvSpPr>
          <p:cNvPr id="4" name="Title 3">
            <a:extLst>
              <a:ext uri="{FF2B5EF4-FFF2-40B4-BE49-F238E27FC236}">
                <a16:creationId xmlns:a16="http://schemas.microsoft.com/office/drawing/2014/main" id="{F2704270-48FF-6B45-71B1-5F4F7A4A9F98}"/>
              </a:ext>
            </a:extLst>
          </p:cNvPr>
          <p:cNvSpPr>
            <a:spLocks noGrp="1"/>
          </p:cNvSpPr>
          <p:nvPr>
            <p:ph type="title"/>
          </p:nvPr>
        </p:nvSpPr>
        <p:spPr>
          <a:xfrm>
            <a:off x="684187" y="790399"/>
            <a:ext cx="7775110" cy="1001877"/>
          </a:xfrm>
        </p:spPr>
        <p:txBody>
          <a:bodyPr/>
          <a:lstStyle/>
          <a:p>
            <a:pPr>
              <a:lnSpc>
                <a:spcPts val="4059"/>
              </a:lnSpc>
            </a:pPr>
            <a:r>
              <a:rPr lang="en-US"/>
              <a:t>Reflection: Did We Achieve The Learning Objectives?</a:t>
            </a:r>
          </a:p>
        </p:txBody>
      </p:sp>
      <p:sp>
        <p:nvSpPr>
          <p:cNvPr id="7" name="Text Placeholder 6">
            <a:extLst>
              <a:ext uri="{FF2B5EF4-FFF2-40B4-BE49-F238E27FC236}">
                <a16:creationId xmlns:a16="http://schemas.microsoft.com/office/drawing/2014/main" id="{A40DC60C-37AE-CBB3-79E1-4FAF1EE7FA04}"/>
              </a:ext>
            </a:extLst>
          </p:cNvPr>
          <p:cNvSpPr>
            <a:spLocks noGrp="1"/>
          </p:cNvSpPr>
          <p:nvPr>
            <p:ph type="body" sz="quarter" idx="29"/>
          </p:nvPr>
        </p:nvSpPr>
        <p:spPr/>
        <p:txBody>
          <a:bodyPr/>
          <a:lstStyle/>
          <a:p>
            <a:pPr marL="0" indent="0">
              <a:buNone/>
            </a:pPr>
            <a:r>
              <a:rPr lang="en-US"/>
              <a:t>Create a process map to use in QI work</a:t>
            </a:r>
          </a:p>
        </p:txBody>
      </p:sp>
      <p:sp>
        <p:nvSpPr>
          <p:cNvPr id="9" name="Text Placeholder 8">
            <a:extLst>
              <a:ext uri="{FF2B5EF4-FFF2-40B4-BE49-F238E27FC236}">
                <a16:creationId xmlns:a16="http://schemas.microsoft.com/office/drawing/2014/main" id="{D393D993-A92D-BF6F-37CE-19E68D1F9448}"/>
              </a:ext>
            </a:extLst>
          </p:cNvPr>
          <p:cNvSpPr>
            <a:spLocks noGrp="1"/>
          </p:cNvSpPr>
          <p:nvPr>
            <p:ph type="body" sz="quarter" idx="31"/>
          </p:nvPr>
        </p:nvSpPr>
        <p:spPr/>
        <p:txBody>
          <a:bodyPr/>
          <a:lstStyle/>
          <a:p>
            <a:pPr marL="0" indent="0">
              <a:buNone/>
            </a:pPr>
            <a:r>
              <a:rPr lang="en-US"/>
              <a:t>Identify a quality issue and create an improvement goal	</a:t>
            </a:r>
          </a:p>
        </p:txBody>
      </p:sp>
      <p:sp>
        <p:nvSpPr>
          <p:cNvPr id="11" name="Text Placeholder 10">
            <a:extLst>
              <a:ext uri="{FF2B5EF4-FFF2-40B4-BE49-F238E27FC236}">
                <a16:creationId xmlns:a16="http://schemas.microsoft.com/office/drawing/2014/main" id="{68809727-621F-5C37-F921-646F7E09CC1A}"/>
              </a:ext>
            </a:extLst>
          </p:cNvPr>
          <p:cNvSpPr>
            <a:spLocks noGrp="1"/>
          </p:cNvSpPr>
          <p:nvPr>
            <p:ph type="body" sz="quarter" idx="33"/>
          </p:nvPr>
        </p:nvSpPr>
        <p:spPr/>
        <p:txBody>
          <a:bodyPr/>
          <a:lstStyle/>
          <a:p>
            <a:pPr marL="0" indent="0">
              <a:buNone/>
            </a:pPr>
            <a:r>
              <a:rPr lang="en-US"/>
              <a:t>Use the QI journey map to describe the QI process from start to finish</a:t>
            </a:r>
          </a:p>
        </p:txBody>
      </p:sp>
    </p:spTree>
    <p:extLst>
      <p:ext uri="{BB962C8B-B14F-4D97-AF65-F5344CB8AC3E}">
        <p14:creationId xmlns:p14="http://schemas.microsoft.com/office/powerpoint/2010/main" val="2775960389"/>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3F4C9D4A-86AB-B286-0EA1-2FCBAFD9AE9F}"/>
              </a:ext>
            </a:extLst>
          </p:cNvPr>
          <p:cNvSpPr txBox="1"/>
          <p:nvPr/>
        </p:nvSpPr>
        <p:spPr>
          <a:xfrm>
            <a:off x="628651" y="273844"/>
            <a:ext cx="3938487" cy="1355479"/>
          </a:xfrm>
          <a:prstGeom prst="rect">
            <a:avLst/>
          </a:prstGeom>
        </p:spPr>
        <p:txBody>
          <a:bodyPr vert="horz" lIns="57150" tIns="28575" rIns="57150" bIns="28575" rtlCol="0" anchor="ctr">
            <a:normAutofit lnSpcReduction="10000"/>
          </a:bodyPr>
          <a:lstStyle/>
          <a:p>
            <a:pPr>
              <a:lnSpc>
                <a:spcPct val="90000"/>
              </a:lnSpc>
              <a:spcBef>
                <a:spcPct val="0"/>
              </a:spcBef>
              <a:spcAft>
                <a:spcPts val="375"/>
              </a:spcAft>
            </a:pPr>
            <a:r>
              <a:rPr lang="en-US" sz="2563" b="1">
                <a:latin typeface="+mj-lt"/>
                <a:ea typeface="+mj-ea"/>
                <a:cs typeface="+mj-cs"/>
              </a:rPr>
              <a:t>CHWs Are Powerful QI Partners For The Primary Care Practices Where They Work</a:t>
            </a:r>
          </a:p>
        </p:txBody>
      </p:sp>
      <p:sp>
        <p:nvSpPr>
          <p:cNvPr id="3" name="TextBox 2">
            <a:extLst>
              <a:ext uri="{FF2B5EF4-FFF2-40B4-BE49-F238E27FC236}">
                <a16:creationId xmlns:a16="http://schemas.microsoft.com/office/drawing/2014/main" id="{82BAEC51-664A-4050-905E-5BCA9F0552AC}"/>
              </a:ext>
            </a:extLst>
          </p:cNvPr>
          <p:cNvSpPr txBox="1"/>
          <p:nvPr/>
        </p:nvSpPr>
        <p:spPr>
          <a:xfrm>
            <a:off x="628650" y="1749973"/>
            <a:ext cx="3464716" cy="2882749"/>
          </a:xfrm>
          <a:prstGeom prst="rect">
            <a:avLst/>
          </a:prstGeom>
        </p:spPr>
        <p:txBody>
          <a:bodyPr vert="horz" lIns="57150" tIns="28575" rIns="57150" bIns="28575" rtlCol="0">
            <a:normAutofit/>
          </a:bodyPr>
          <a:lstStyle/>
          <a:p>
            <a:pPr marL="71438">
              <a:lnSpc>
                <a:spcPct val="90000"/>
              </a:lnSpc>
              <a:spcAft>
                <a:spcPts val="375"/>
              </a:spcAft>
            </a:pPr>
            <a:r>
              <a:rPr lang="en-US" sz="1500"/>
              <a:t>They can share stories they hear from patients that clinicians and staff </a:t>
            </a:r>
            <a:r>
              <a:rPr lang="en-US" sz="1500" u="sng"/>
              <a:t>may not hear</a:t>
            </a:r>
            <a:br>
              <a:rPr lang="en-US" sz="1500"/>
            </a:br>
            <a:endParaRPr lang="en-US" sz="1500"/>
          </a:p>
          <a:p>
            <a:pPr marL="71438">
              <a:lnSpc>
                <a:spcPct val="90000"/>
              </a:lnSpc>
              <a:spcAft>
                <a:spcPts val="375"/>
              </a:spcAft>
            </a:pPr>
            <a:r>
              <a:rPr lang="en-US" sz="1500"/>
              <a:t>They can share their own lived experiences as a patient managing their health</a:t>
            </a:r>
            <a:br>
              <a:rPr lang="en-US" sz="1500"/>
            </a:br>
            <a:endParaRPr lang="en-US" sz="1500"/>
          </a:p>
          <a:p>
            <a:pPr marL="71438">
              <a:lnSpc>
                <a:spcPct val="90000"/>
              </a:lnSpc>
              <a:spcAft>
                <a:spcPts val="375"/>
              </a:spcAft>
            </a:pPr>
            <a:r>
              <a:rPr lang="en-US" sz="1500"/>
              <a:t>They can share their expertise and knowledge of the community around the practice</a:t>
            </a:r>
          </a:p>
        </p:txBody>
      </p:sp>
      <p:pic>
        <p:nvPicPr>
          <p:cNvPr id="7" name="Picture 6" descr="A person sitting in a chair talking to a person&#10;&#10;Description automatically generated">
            <a:extLst>
              <a:ext uri="{FF2B5EF4-FFF2-40B4-BE49-F238E27FC236}">
                <a16:creationId xmlns:a16="http://schemas.microsoft.com/office/drawing/2014/main" id="{63C2BD72-AE34-D83A-0E38-2027EBF21EE8}"/>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b="-1"/>
          <a:stretch/>
        </p:blipFill>
        <p:spPr>
          <a:xfrm>
            <a:off x="4671911" y="6"/>
            <a:ext cx="4472089" cy="5143494"/>
          </a:xfrm>
          <a:custGeom>
            <a:avLst/>
            <a:gdLst/>
            <a:ahLst/>
            <a:cxnLst/>
            <a:rect l="l" t="t" r="r" b="b"/>
            <a:pathLst>
              <a:path w="5962785" h="6858000">
                <a:moveTo>
                  <a:pt x="1044839" y="0"/>
                </a:moveTo>
                <a:lnTo>
                  <a:pt x="5962785" y="0"/>
                </a:lnTo>
                <a:lnTo>
                  <a:pt x="5962785" y="6858000"/>
                </a:lnTo>
                <a:lnTo>
                  <a:pt x="1469886" y="6858000"/>
                </a:lnTo>
                <a:lnTo>
                  <a:pt x="1416006" y="6823984"/>
                </a:lnTo>
                <a:cubicBezTo>
                  <a:pt x="1356767" y="6787940"/>
                  <a:pt x="1296437" y="6755500"/>
                  <a:pt x="1232473" y="6733873"/>
                </a:cubicBezTo>
                <a:cubicBezTo>
                  <a:pt x="1145250" y="6705037"/>
                  <a:pt x="1060933" y="6654575"/>
                  <a:pt x="1075471" y="6503186"/>
                </a:cubicBezTo>
                <a:cubicBezTo>
                  <a:pt x="1078378" y="6459932"/>
                  <a:pt x="1055118" y="6427493"/>
                  <a:pt x="1020229" y="6438306"/>
                </a:cubicBezTo>
                <a:cubicBezTo>
                  <a:pt x="953358" y="6459932"/>
                  <a:pt x="921375" y="6398656"/>
                  <a:pt x="883579" y="6351798"/>
                </a:cubicBezTo>
                <a:cubicBezTo>
                  <a:pt x="816707" y="6268895"/>
                  <a:pt x="752743" y="6182387"/>
                  <a:pt x="645167" y="6167969"/>
                </a:cubicBezTo>
                <a:cubicBezTo>
                  <a:pt x="665519" y="6103088"/>
                  <a:pt x="700408" y="6110298"/>
                  <a:pt x="732391" y="6124716"/>
                </a:cubicBezTo>
                <a:cubicBezTo>
                  <a:pt x="816707" y="6160761"/>
                  <a:pt x="901023" y="6200410"/>
                  <a:pt x="985339" y="6236455"/>
                </a:cubicBezTo>
                <a:cubicBezTo>
                  <a:pt x="1040581" y="6258081"/>
                  <a:pt x="1095822" y="6290522"/>
                  <a:pt x="1168509" y="6265291"/>
                </a:cubicBezTo>
                <a:cubicBezTo>
                  <a:pt x="1104545" y="6135530"/>
                  <a:pt x="996969" y="6110298"/>
                  <a:pt x="909746" y="6070649"/>
                </a:cubicBezTo>
                <a:cubicBezTo>
                  <a:pt x="802169" y="6020185"/>
                  <a:pt x="738206" y="5926470"/>
                  <a:pt x="659704" y="5818335"/>
                </a:cubicBezTo>
                <a:cubicBezTo>
                  <a:pt x="738206" y="5789500"/>
                  <a:pt x="787632" y="5868798"/>
                  <a:pt x="851597" y="5865193"/>
                </a:cubicBezTo>
                <a:cubicBezTo>
                  <a:pt x="854504" y="5854380"/>
                  <a:pt x="860319" y="5832753"/>
                  <a:pt x="860319" y="5832753"/>
                </a:cubicBezTo>
                <a:cubicBezTo>
                  <a:pt x="755650" y="5775081"/>
                  <a:pt x="709132" y="5666947"/>
                  <a:pt x="691686" y="5533581"/>
                </a:cubicBezTo>
                <a:cubicBezTo>
                  <a:pt x="685872" y="5465095"/>
                  <a:pt x="648075" y="5443468"/>
                  <a:pt x="610278" y="5411029"/>
                </a:cubicBezTo>
                <a:cubicBezTo>
                  <a:pt x="482350" y="5299289"/>
                  <a:pt x="345700" y="5198364"/>
                  <a:pt x="238123" y="5046976"/>
                </a:cubicBezTo>
                <a:cubicBezTo>
                  <a:pt x="363144" y="5064998"/>
                  <a:pt x="461997" y="5165924"/>
                  <a:pt x="592833" y="5209177"/>
                </a:cubicBezTo>
                <a:cubicBezTo>
                  <a:pt x="488165" y="5043371"/>
                  <a:pt x="351514" y="4956864"/>
                  <a:pt x="226494" y="4855939"/>
                </a:cubicBezTo>
                <a:cubicBezTo>
                  <a:pt x="168344" y="4809081"/>
                  <a:pt x="116011" y="4751408"/>
                  <a:pt x="49139" y="4726177"/>
                </a:cubicBezTo>
                <a:cubicBezTo>
                  <a:pt x="25879" y="4718968"/>
                  <a:pt x="-14825" y="4700947"/>
                  <a:pt x="5527" y="4650483"/>
                </a:cubicBezTo>
                <a:cubicBezTo>
                  <a:pt x="22972" y="4607230"/>
                  <a:pt x="54954" y="4621648"/>
                  <a:pt x="84029" y="4632460"/>
                </a:cubicBezTo>
                <a:cubicBezTo>
                  <a:pt x="153807" y="4661296"/>
                  <a:pt x="229401" y="4661296"/>
                  <a:pt x="325347" y="4661296"/>
                </a:cubicBezTo>
                <a:cubicBezTo>
                  <a:pt x="243939" y="4524326"/>
                  <a:pt x="95658" y="4567580"/>
                  <a:pt x="25879" y="4423401"/>
                </a:cubicBezTo>
                <a:cubicBezTo>
                  <a:pt x="113103" y="4398170"/>
                  <a:pt x="179975" y="4448632"/>
                  <a:pt x="249753" y="4459446"/>
                </a:cubicBezTo>
                <a:cubicBezTo>
                  <a:pt x="313718" y="4470259"/>
                  <a:pt x="328254" y="4445028"/>
                  <a:pt x="313718" y="4365729"/>
                </a:cubicBezTo>
                <a:cubicBezTo>
                  <a:pt x="290458" y="4243177"/>
                  <a:pt x="325347" y="4181900"/>
                  <a:pt x="418386" y="4214341"/>
                </a:cubicBezTo>
                <a:cubicBezTo>
                  <a:pt x="505609" y="4246781"/>
                  <a:pt x="514332" y="4199922"/>
                  <a:pt x="491072" y="4131438"/>
                </a:cubicBezTo>
                <a:cubicBezTo>
                  <a:pt x="456183" y="4030512"/>
                  <a:pt x="493979" y="3951214"/>
                  <a:pt x="520147" y="3864706"/>
                </a:cubicBezTo>
                <a:cubicBezTo>
                  <a:pt x="560851" y="3734945"/>
                  <a:pt x="543407" y="3670064"/>
                  <a:pt x="459090" y="3572743"/>
                </a:cubicBezTo>
                <a:cubicBezTo>
                  <a:pt x="409664" y="3518676"/>
                  <a:pt x="360236" y="3471818"/>
                  <a:pt x="290458" y="3424959"/>
                </a:cubicBezTo>
                <a:cubicBezTo>
                  <a:pt x="450368" y="3399728"/>
                  <a:pt x="284643" y="3313221"/>
                  <a:pt x="339884" y="3259153"/>
                </a:cubicBezTo>
                <a:cubicBezTo>
                  <a:pt x="453275" y="3237527"/>
                  <a:pt x="543407" y="3410542"/>
                  <a:pt x="697501" y="3360078"/>
                </a:cubicBezTo>
                <a:cubicBezTo>
                  <a:pt x="511425" y="3212294"/>
                  <a:pt x="302087" y="3165436"/>
                  <a:pt x="165437" y="2967190"/>
                </a:cubicBezTo>
                <a:cubicBezTo>
                  <a:pt x="197419" y="2923937"/>
                  <a:pt x="229401" y="2967190"/>
                  <a:pt x="255568" y="2949167"/>
                </a:cubicBezTo>
                <a:cubicBezTo>
                  <a:pt x="255568" y="2938354"/>
                  <a:pt x="560851" y="3006840"/>
                  <a:pt x="578296" y="2725691"/>
                </a:cubicBezTo>
                <a:cubicBezTo>
                  <a:pt x="584111" y="2725691"/>
                  <a:pt x="589926" y="2725691"/>
                  <a:pt x="595740" y="2714876"/>
                </a:cubicBezTo>
                <a:cubicBezTo>
                  <a:pt x="627722" y="2675228"/>
                  <a:pt x="598648" y="2581510"/>
                  <a:pt x="650982" y="2574301"/>
                </a:cubicBezTo>
                <a:cubicBezTo>
                  <a:pt x="709132" y="2567092"/>
                  <a:pt x="764373" y="2534653"/>
                  <a:pt x="825429" y="2552674"/>
                </a:cubicBezTo>
                <a:cubicBezTo>
                  <a:pt x="871949" y="2567092"/>
                  <a:pt x="921375" y="2585115"/>
                  <a:pt x="970802" y="2585115"/>
                </a:cubicBezTo>
                <a:cubicBezTo>
                  <a:pt x="1023136" y="2585115"/>
                  <a:pt x="1095822" y="2707668"/>
                  <a:pt x="1127805" y="2545465"/>
                </a:cubicBezTo>
                <a:cubicBezTo>
                  <a:pt x="1127805" y="2538257"/>
                  <a:pt x="1217936" y="2556280"/>
                  <a:pt x="1267362" y="2563488"/>
                </a:cubicBezTo>
                <a:cubicBezTo>
                  <a:pt x="1308067" y="2570698"/>
                  <a:pt x="1357494" y="2603137"/>
                  <a:pt x="1386568" y="2538257"/>
                </a:cubicBezTo>
                <a:cubicBezTo>
                  <a:pt x="1401105" y="2498607"/>
                  <a:pt x="1331326" y="2426518"/>
                  <a:pt x="1270270" y="2419309"/>
                </a:cubicBezTo>
                <a:cubicBezTo>
                  <a:pt x="1215029" y="2412101"/>
                  <a:pt x="1159787" y="2404892"/>
                  <a:pt x="1107453" y="2419309"/>
                </a:cubicBezTo>
                <a:cubicBezTo>
                  <a:pt x="1043489" y="2437331"/>
                  <a:pt x="1008599" y="2408495"/>
                  <a:pt x="991154" y="2343615"/>
                </a:cubicBezTo>
                <a:cubicBezTo>
                  <a:pt x="970802" y="2275131"/>
                  <a:pt x="933005" y="2239085"/>
                  <a:pt x="880671" y="2206645"/>
                </a:cubicBezTo>
                <a:cubicBezTo>
                  <a:pt x="752743" y="2127346"/>
                  <a:pt x="630630" y="2033629"/>
                  <a:pt x="491072" y="1986771"/>
                </a:cubicBezTo>
                <a:cubicBezTo>
                  <a:pt x="464905" y="1979562"/>
                  <a:pt x="432923" y="1965145"/>
                  <a:pt x="421293" y="1903868"/>
                </a:cubicBezTo>
                <a:cubicBezTo>
                  <a:pt x="799262" y="1997584"/>
                  <a:pt x="1142342" y="2239085"/>
                  <a:pt x="1531941" y="2224667"/>
                </a:cubicBezTo>
                <a:cubicBezTo>
                  <a:pt x="1427272" y="2148974"/>
                  <a:pt x="1302252" y="2145369"/>
                  <a:pt x="1188861" y="2091301"/>
                </a:cubicBezTo>
                <a:cubicBezTo>
                  <a:pt x="1270270" y="2051652"/>
                  <a:pt x="1345864" y="2094906"/>
                  <a:pt x="1421458" y="2116532"/>
                </a:cubicBezTo>
                <a:cubicBezTo>
                  <a:pt x="1485422" y="2134554"/>
                  <a:pt x="1543571" y="2138160"/>
                  <a:pt x="1549386" y="2026420"/>
                </a:cubicBezTo>
                <a:cubicBezTo>
                  <a:pt x="1549386" y="2015607"/>
                  <a:pt x="1549386" y="2008398"/>
                  <a:pt x="1549386" y="1997584"/>
                </a:cubicBezTo>
                <a:cubicBezTo>
                  <a:pt x="1526126" y="1950727"/>
                  <a:pt x="1494144" y="1929099"/>
                  <a:pt x="1453440" y="1914682"/>
                </a:cubicBezTo>
                <a:cubicBezTo>
                  <a:pt x="1430180" y="1907473"/>
                  <a:pt x="1398198" y="1893056"/>
                  <a:pt x="1398198" y="1860614"/>
                </a:cubicBezTo>
                <a:cubicBezTo>
                  <a:pt x="1401105" y="1738063"/>
                  <a:pt x="1322604" y="1702018"/>
                  <a:pt x="1247011" y="1665972"/>
                </a:cubicBezTo>
                <a:cubicBezTo>
                  <a:pt x="1287715" y="1604696"/>
                  <a:pt x="1322604" y="1647950"/>
                  <a:pt x="1354586" y="1644345"/>
                </a:cubicBezTo>
                <a:cubicBezTo>
                  <a:pt x="1374939" y="1640741"/>
                  <a:pt x="1395290" y="1637138"/>
                  <a:pt x="1395290" y="1604696"/>
                </a:cubicBezTo>
                <a:cubicBezTo>
                  <a:pt x="1395290" y="1579465"/>
                  <a:pt x="1386568" y="1547025"/>
                  <a:pt x="1366216" y="1547025"/>
                </a:cubicBezTo>
                <a:cubicBezTo>
                  <a:pt x="1238288" y="1543420"/>
                  <a:pt x="1165601" y="1370405"/>
                  <a:pt x="1031858" y="1370405"/>
                </a:cubicBezTo>
                <a:cubicBezTo>
                  <a:pt x="950450" y="1370405"/>
                  <a:pt x="1072563" y="1273083"/>
                  <a:pt x="1005692" y="1233435"/>
                </a:cubicBezTo>
                <a:cubicBezTo>
                  <a:pt x="991154" y="1222621"/>
                  <a:pt x="1046396" y="1208203"/>
                  <a:pt x="1069655" y="1211808"/>
                </a:cubicBezTo>
                <a:cubicBezTo>
                  <a:pt x="1092915" y="1215412"/>
                  <a:pt x="1113268" y="1240644"/>
                  <a:pt x="1142342" y="1222621"/>
                </a:cubicBezTo>
                <a:cubicBezTo>
                  <a:pt x="1156879" y="1157741"/>
                  <a:pt x="1119082" y="1132510"/>
                  <a:pt x="1084193" y="1114487"/>
                </a:cubicBezTo>
                <a:cubicBezTo>
                  <a:pt x="1008599" y="1071234"/>
                  <a:pt x="933005" y="1020771"/>
                  <a:pt x="848689" y="1006353"/>
                </a:cubicBezTo>
                <a:cubicBezTo>
                  <a:pt x="819615" y="1002748"/>
                  <a:pt x="802169" y="984726"/>
                  <a:pt x="805077" y="948681"/>
                </a:cubicBezTo>
                <a:cubicBezTo>
                  <a:pt x="810892" y="901822"/>
                  <a:pt x="839967" y="916240"/>
                  <a:pt x="863226" y="919844"/>
                </a:cubicBezTo>
                <a:cubicBezTo>
                  <a:pt x="877764" y="923450"/>
                  <a:pt x="892301" y="934263"/>
                  <a:pt x="906838" y="909031"/>
                </a:cubicBezTo>
                <a:cubicBezTo>
                  <a:pt x="566666" y="653113"/>
                  <a:pt x="386404" y="667532"/>
                  <a:pt x="5527" y="458471"/>
                </a:cubicBezTo>
                <a:cubicBezTo>
                  <a:pt x="89843" y="418822"/>
                  <a:pt x="150900" y="447658"/>
                  <a:pt x="209049" y="454867"/>
                </a:cubicBezTo>
                <a:cubicBezTo>
                  <a:pt x="354422" y="472890"/>
                  <a:pt x="264290" y="505329"/>
                  <a:pt x="409664" y="526956"/>
                </a:cubicBezTo>
                <a:cubicBezTo>
                  <a:pt x="479443" y="537770"/>
                  <a:pt x="543407" y="573815"/>
                  <a:pt x="621908" y="516143"/>
                </a:cubicBezTo>
                <a:cubicBezTo>
                  <a:pt x="674242" y="476494"/>
                  <a:pt x="758558" y="519747"/>
                  <a:pt x="822522" y="552188"/>
                </a:cubicBezTo>
                <a:cubicBezTo>
                  <a:pt x="874856" y="581024"/>
                  <a:pt x="927190" y="588232"/>
                  <a:pt x="996969" y="552188"/>
                </a:cubicBezTo>
                <a:cubicBezTo>
                  <a:pt x="933005" y="530562"/>
                  <a:pt x="883579" y="512539"/>
                  <a:pt x="834151" y="498120"/>
                </a:cubicBezTo>
                <a:cubicBezTo>
                  <a:pt x="793447" y="487307"/>
                  <a:pt x="770187" y="462076"/>
                  <a:pt x="773095" y="408008"/>
                </a:cubicBezTo>
                <a:cubicBezTo>
                  <a:pt x="773095" y="379172"/>
                  <a:pt x="764373" y="339523"/>
                  <a:pt x="793447" y="325106"/>
                </a:cubicBezTo>
                <a:cubicBezTo>
                  <a:pt x="816707" y="310688"/>
                  <a:pt x="848689" y="325106"/>
                  <a:pt x="860319" y="350336"/>
                </a:cubicBezTo>
                <a:cubicBezTo>
                  <a:pt x="874856" y="397195"/>
                  <a:pt x="889393" y="440449"/>
                  <a:pt x="938820" y="444054"/>
                </a:cubicBezTo>
                <a:cubicBezTo>
                  <a:pt x="1005692" y="451262"/>
                  <a:pt x="967894" y="422426"/>
                  <a:pt x="956265" y="386381"/>
                </a:cubicBezTo>
                <a:cubicBezTo>
                  <a:pt x="944635" y="346733"/>
                  <a:pt x="979525" y="335919"/>
                  <a:pt x="1002784" y="343127"/>
                </a:cubicBezTo>
                <a:cubicBezTo>
                  <a:pt x="1090008" y="375569"/>
                  <a:pt x="1180139" y="317897"/>
                  <a:pt x="1270270" y="364755"/>
                </a:cubicBezTo>
                <a:cubicBezTo>
                  <a:pt x="1247011" y="249411"/>
                  <a:pt x="1197583" y="198949"/>
                  <a:pt x="1092915" y="180926"/>
                </a:cubicBezTo>
                <a:cubicBezTo>
                  <a:pt x="1055118" y="177322"/>
                  <a:pt x="1014414" y="184530"/>
                  <a:pt x="979525" y="152090"/>
                </a:cubicBezTo>
                <a:cubicBezTo>
                  <a:pt x="959172" y="134068"/>
                  <a:pt x="938820" y="112441"/>
                  <a:pt x="953358" y="76396"/>
                </a:cubicBezTo>
                <a:cubicBezTo>
                  <a:pt x="962080" y="51165"/>
                  <a:pt x="985339" y="51165"/>
                  <a:pt x="1005692" y="58373"/>
                </a:cubicBezTo>
                <a:cubicBezTo>
                  <a:pt x="1090008" y="98023"/>
                  <a:pt x="1180139" y="108837"/>
                  <a:pt x="1267362" y="123254"/>
                </a:cubicBezTo>
                <a:cubicBezTo>
                  <a:pt x="1281900" y="126859"/>
                  <a:pt x="1296437" y="134068"/>
                  <a:pt x="1310975" y="98023"/>
                </a:cubicBezTo>
                <a:cubicBezTo>
                  <a:pt x="1260095" y="81803"/>
                  <a:pt x="1209941" y="62879"/>
                  <a:pt x="1159787" y="43505"/>
                </a:cubicBezTo>
                <a:close/>
              </a:path>
            </a:pathLst>
          </a:custGeom>
        </p:spPr>
      </p:pic>
      <p:pic>
        <p:nvPicPr>
          <p:cNvPr id="4" name="Picture 3" descr="A picture containing text, sign&#10;&#10;Description automatically generated">
            <a:extLst>
              <a:ext uri="{FF2B5EF4-FFF2-40B4-BE49-F238E27FC236}">
                <a16:creationId xmlns:a16="http://schemas.microsoft.com/office/drawing/2014/main" id="{C05B158C-71A1-B6D0-3C5D-BDAA6981520E}"/>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8320827" y="4607670"/>
            <a:ext cx="640936" cy="303851"/>
          </a:xfrm>
          <a:prstGeom prst="rect">
            <a:avLst/>
          </a:prstGeom>
        </p:spPr>
      </p:pic>
    </p:spTree>
    <p:extLst>
      <p:ext uri="{BB962C8B-B14F-4D97-AF65-F5344CB8AC3E}">
        <p14:creationId xmlns:p14="http://schemas.microsoft.com/office/powerpoint/2010/main" val="3640546963"/>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F7FA030-994B-7C54-40B0-015169A69AC7}"/>
            </a:ext>
          </a:extLst>
        </p:cNvPr>
        <p:cNvGrpSpPr/>
        <p:nvPr/>
      </p:nvGrpSpPr>
      <p:grpSpPr>
        <a:xfrm>
          <a:off x="0" y="0"/>
          <a:ext cx="0" cy="0"/>
          <a:chOff x="0" y="0"/>
          <a:chExt cx="0" cy="0"/>
        </a:xfrm>
      </p:grpSpPr>
      <p:sp>
        <p:nvSpPr>
          <p:cNvPr id="3" name="Text Placeholder 2">
            <a:extLst>
              <a:ext uri="{FF2B5EF4-FFF2-40B4-BE49-F238E27FC236}">
                <a16:creationId xmlns:a16="http://schemas.microsoft.com/office/drawing/2014/main" id="{3E7D759B-3012-9220-5BAB-6062CD6DF551}"/>
              </a:ext>
            </a:extLst>
          </p:cNvPr>
          <p:cNvSpPr>
            <a:spLocks noGrp="1"/>
          </p:cNvSpPr>
          <p:nvPr>
            <p:ph type="body" sz="quarter" idx="27"/>
          </p:nvPr>
        </p:nvSpPr>
        <p:spPr/>
        <p:txBody>
          <a:bodyPr/>
          <a:lstStyle/>
          <a:p>
            <a:pPr marL="0" indent="0">
              <a:buNone/>
            </a:pPr>
            <a:r>
              <a:rPr lang="en-US"/>
              <a:t>Describe ways CHWs can help the practices where they work with QI</a:t>
            </a:r>
          </a:p>
        </p:txBody>
      </p:sp>
      <p:sp>
        <p:nvSpPr>
          <p:cNvPr id="4" name="Title 3">
            <a:extLst>
              <a:ext uri="{FF2B5EF4-FFF2-40B4-BE49-F238E27FC236}">
                <a16:creationId xmlns:a16="http://schemas.microsoft.com/office/drawing/2014/main" id="{9377834B-457E-AE3E-2D55-F43B4657DA81}"/>
              </a:ext>
            </a:extLst>
          </p:cNvPr>
          <p:cNvSpPr>
            <a:spLocks noGrp="1"/>
          </p:cNvSpPr>
          <p:nvPr>
            <p:ph type="title"/>
          </p:nvPr>
        </p:nvSpPr>
        <p:spPr>
          <a:xfrm>
            <a:off x="684187" y="790399"/>
            <a:ext cx="7775110" cy="1001877"/>
          </a:xfrm>
        </p:spPr>
        <p:txBody>
          <a:bodyPr/>
          <a:lstStyle/>
          <a:p>
            <a:pPr>
              <a:lnSpc>
                <a:spcPts val="4059"/>
              </a:lnSpc>
            </a:pPr>
            <a:r>
              <a:rPr lang="en-US"/>
              <a:t>Reflection: Did We Achieve The Learning Objectives?</a:t>
            </a:r>
          </a:p>
        </p:txBody>
      </p:sp>
      <p:sp>
        <p:nvSpPr>
          <p:cNvPr id="7" name="Text Placeholder 6">
            <a:extLst>
              <a:ext uri="{FF2B5EF4-FFF2-40B4-BE49-F238E27FC236}">
                <a16:creationId xmlns:a16="http://schemas.microsoft.com/office/drawing/2014/main" id="{F7975D5E-F7A5-DCA2-3489-5F6687F433DB}"/>
              </a:ext>
            </a:extLst>
          </p:cNvPr>
          <p:cNvSpPr>
            <a:spLocks noGrp="1"/>
          </p:cNvSpPr>
          <p:nvPr>
            <p:ph type="body" sz="quarter" idx="29"/>
          </p:nvPr>
        </p:nvSpPr>
        <p:spPr/>
        <p:txBody>
          <a:bodyPr/>
          <a:lstStyle/>
          <a:p>
            <a:pPr marL="0" indent="0">
              <a:buNone/>
            </a:pPr>
            <a:r>
              <a:rPr lang="en-US"/>
              <a:t>Create a process map to use in QI work</a:t>
            </a:r>
          </a:p>
        </p:txBody>
      </p:sp>
      <p:sp>
        <p:nvSpPr>
          <p:cNvPr id="9" name="Text Placeholder 8">
            <a:extLst>
              <a:ext uri="{FF2B5EF4-FFF2-40B4-BE49-F238E27FC236}">
                <a16:creationId xmlns:a16="http://schemas.microsoft.com/office/drawing/2014/main" id="{DDB32518-1576-5859-37C2-01D50035715A}"/>
              </a:ext>
            </a:extLst>
          </p:cNvPr>
          <p:cNvSpPr>
            <a:spLocks noGrp="1"/>
          </p:cNvSpPr>
          <p:nvPr>
            <p:ph type="body" sz="quarter" idx="31"/>
          </p:nvPr>
        </p:nvSpPr>
        <p:spPr/>
        <p:txBody>
          <a:bodyPr/>
          <a:lstStyle/>
          <a:p>
            <a:pPr marL="0" indent="0">
              <a:buNone/>
            </a:pPr>
            <a:r>
              <a:rPr lang="en-US"/>
              <a:t>Identify a quality issue and create an improvement goal	</a:t>
            </a:r>
          </a:p>
        </p:txBody>
      </p:sp>
      <p:sp>
        <p:nvSpPr>
          <p:cNvPr id="11" name="Text Placeholder 10">
            <a:extLst>
              <a:ext uri="{FF2B5EF4-FFF2-40B4-BE49-F238E27FC236}">
                <a16:creationId xmlns:a16="http://schemas.microsoft.com/office/drawing/2014/main" id="{F7226EF3-37B7-7BC3-64B4-76022AB2AFDD}"/>
              </a:ext>
            </a:extLst>
          </p:cNvPr>
          <p:cNvSpPr>
            <a:spLocks noGrp="1"/>
          </p:cNvSpPr>
          <p:nvPr>
            <p:ph type="body" sz="quarter" idx="33"/>
          </p:nvPr>
        </p:nvSpPr>
        <p:spPr/>
        <p:txBody>
          <a:bodyPr/>
          <a:lstStyle/>
          <a:p>
            <a:pPr marL="0" indent="0">
              <a:buNone/>
            </a:pPr>
            <a:r>
              <a:rPr lang="en-US" b="1"/>
              <a:t>Use the QI journey map to describe the QI process from start to finish</a:t>
            </a:r>
          </a:p>
        </p:txBody>
      </p:sp>
    </p:spTree>
    <p:extLst>
      <p:ext uri="{BB962C8B-B14F-4D97-AF65-F5344CB8AC3E}">
        <p14:creationId xmlns:p14="http://schemas.microsoft.com/office/powerpoint/2010/main" val="4142748418"/>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brochure with a picture of people&#10;&#10;Description automatically generated">
            <a:extLst>
              <a:ext uri="{FF2B5EF4-FFF2-40B4-BE49-F238E27FC236}">
                <a16:creationId xmlns:a16="http://schemas.microsoft.com/office/drawing/2014/main" id="{E626D2C3-06A8-2B05-FC42-0D4DFC80A745}"/>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2002" y="-6000"/>
            <a:ext cx="9156002" cy="5154425"/>
          </a:xfrm>
          <a:prstGeom prst="rect">
            <a:avLst/>
          </a:prstGeom>
        </p:spPr>
      </p:pic>
    </p:spTree>
    <p:extLst>
      <p:ext uri="{BB962C8B-B14F-4D97-AF65-F5344CB8AC3E}">
        <p14:creationId xmlns:p14="http://schemas.microsoft.com/office/powerpoint/2010/main" val="1924708692"/>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brochure with a person holding a tablet&#10;&#10;Description automatically generated">
            <a:extLst>
              <a:ext uri="{FF2B5EF4-FFF2-40B4-BE49-F238E27FC236}">
                <a16:creationId xmlns:a16="http://schemas.microsoft.com/office/drawing/2014/main" id="{1F474E93-762D-4AEE-3D7A-713A0004DF8E}"/>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 y="-4926"/>
            <a:ext cx="9153852" cy="5182912"/>
          </a:xfrm>
          <a:prstGeom prst="rect">
            <a:avLst/>
          </a:prstGeom>
        </p:spPr>
      </p:pic>
    </p:spTree>
    <p:extLst>
      <p:ext uri="{BB962C8B-B14F-4D97-AF65-F5344CB8AC3E}">
        <p14:creationId xmlns:p14="http://schemas.microsoft.com/office/powerpoint/2010/main" val="1020691725"/>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A32DEF6-8B7B-0918-A21F-35AB3E47D726}"/>
            </a:ext>
          </a:extLst>
        </p:cNvPr>
        <p:cNvGrpSpPr/>
        <p:nvPr/>
      </p:nvGrpSpPr>
      <p:grpSpPr>
        <a:xfrm>
          <a:off x="0" y="0"/>
          <a:ext cx="0" cy="0"/>
          <a:chOff x="0" y="0"/>
          <a:chExt cx="0" cy="0"/>
        </a:xfrm>
      </p:grpSpPr>
      <p:sp>
        <p:nvSpPr>
          <p:cNvPr id="3" name="Text Placeholder 2">
            <a:extLst>
              <a:ext uri="{FF2B5EF4-FFF2-40B4-BE49-F238E27FC236}">
                <a16:creationId xmlns:a16="http://schemas.microsoft.com/office/drawing/2014/main" id="{CAD13D7C-60A8-5A89-9BCF-1DAEB250C726}"/>
              </a:ext>
            </a:extLst>
          </p:cNvPr>
          <p:cNvSpPr>
            <a:spLocks noGrp="1"/>
          </p:cNvSpPr>
          <p:nvPr>
            <p:ph type="body" sz="quarter" idx="27"/>
          </p:nvPr>
        </p:nvSpPr>
        <p:spPr/>
        <p:txBody>
          <a:bodyPr/>
          <a:lstStyle/>
          <a:p>
            <a:pPr marL="0" indent="0">
              <a:buNone/>
            </a:pPr>
            <a:r>
              <a:rPr lang="en-US"/>
              <a:t>Describe ways CHWs can help the practices where they work with QI</a:t>
            </a:r>
          </a:p>
        </p:txBody>
      </p:sp>
      <p:sp>
        <p:nvSpPr>
          <p:cNvPr id="4" name="Title 3">
            <a:extLst>
              <a:ext uri="{FF2B5EF4-FFF2-40B4-BE49-F238E27FC236}">
                <a16:creationId xmlns:a16="http://schemas.microsoft.com/office/drawing/2014/main" id="{1D25F045-4026-2B9A-D2DC-F09964C1BC62}"/>
              </a:ext>
            </a:extLst>
          </p:cNvPr>
          <p:cNvSpPr>
            <a:spLocks noGrp="1"/>
          </p:cNvSpPr>
          <p:nvPr>
            <p:ph type="title"/>
          </p:nvPr>
        </p:nvSpPr>
        <p:spPr>
          <a:xfrm>
            <a:off x="684187" y="790399"/>
            <a:ext cx="7775110" cy="1001877"/>
          </a:xfrm>
        </p:spPr>
        <p:txBody>
          <a:bodyPr/>
          <a:lstStyle/>
          <a:p>
            <a:pPr>
              <a:lnSpc>
                <a:spcPts val="4059"/>
              </a:lnSpc>
            </a:pPr>
            <a:r>
              <a:rPr lang="en-US"/>
              <a:t>Reflection: Did We Achieve The Learning Objectives?</a:t>
            </a:r>
          </a:p>
        </p:txBody>
      </p:sp>
      <p:sp>
        <p:nvSpPr>
          <p:cNvPr id="5" name="Text Placeholder 4">
            <a:extLst>
              <a:ext uri="{FF2B5EF4-FFF2-40B4-BE49-F238E27FC236}">
                <a16:creationId xmlns:a16="http://schemas.microsoft.com/office/drawing/2014/main" id="{BB4133DD-3257-D14E-2F40-17779075BC7F}"/>
              </a:ext>
            </a:extLst>
          </p:cNvPr>
          <p:cNvSpPr>
            <a:spLocks noGrp="1"/>
          </p:cNvSpPr>
          <p:nvPr>
            <p:ph type="body" sz="quarter" idx="24"/>
          </p:nvPr>
        </p:nvSpPr>
        <p:spPr/>
        <p:txBody>
          <a:bodyPr/>
          <a:lstStyle/>
          <a:p>
            <a:endParaRPr lang="en-US"/>
          </a:p>
        </p:txBody>
      </p:sp>
      <p:sp>
        <p:nvSpPr>
          <p:cNvPr id="7" name="Text Placeholder 6">
            <a:extLst>
              <a:ext uri="{FF2B5EF4-FFF2-40B4-BE49-F238E27FC236}">
                <a16:creationId xmlns:a16="http://schemas.microsoft.com/office/drawing/2014/main" id="{AC067458-F489-09B9-18E9-E3423D6083DE}"/>
              </a:ext>
            </a:extLst>
          </p:cNvPr>
          <p:cNvSpPr>
            <a:spLocks noGrp="1"/>
          </p:cNvSpPr>
          <p:nvPr>
            <p:ph type="body" sz="quarter" idx="29"/>
          </p:nvPr>
        </p:nvSpPr>
        <p:spPr/>
        <p:txBody>
          <a:bodyPr/>
          <a:lstStyle/>
          <a:p>
            <a:pPr marL="0" indent="0">
              <a:buNone/>
            </a:pPr>
            <a:r>
              <a:rPr lang="en-US"/>
              <a:t>Create a process map to use in QI work</a:t>
            </a:r>
          </a:p>
        </p:txBody>
      </p:sp>
      <p:sp>
        <p:nvSpPr>
          <p:cNvPr id="9" name="Text Placeholder 8">
            <a:extLst>
              <a:ext uri="{FF2B5EF4-FFF2-40B4-BE49-F238E27FC236}">
                <a16:creationId xmlns:a16="http://schemas.microsoft.com/office/drawing/2014/main" id="{FDB84366-EE79-E04D-994F-6176D0A8D474}"/>
              </a:ext>
            </a:extLst>
          </p:cNvPr>
          <p:cNvSpPr>
            <a:spLocks noGrp="1"/>
          </p:cNvSpPr>
          <p:nvPr>
            <p:ph type="body" sz="quarter" idx="31"/>
          </p:nvPr>
        </p:nvSpPr>
        <p:spPr/>
        <p:txBody>
          <a:bodyPr/>
          <a:lstStyle/>
          <a:p>
            <a:pPr marL="0" indent="0">
              <a:buNone/>
            </a:pPr>
            <a:r>
              <a:rPr lang="en-US" b="1"/>
              <a:t>Identify a quality issue and create an improvement goal</a:t>
            </a:r>
            <a:r>
              <a:rPr lang="en-US"/>
              <a:t>	</a:t>
            </a:r>
          </a:p>
        </p:txBody>
      </p:sp>
      <p:sp>
        <p:nvSpPr>
          <p:cNvPr id="11" name="Text Placeholder 10">
            <a:extLst>
              <a:ext uri="{FF2B5EF4-FFF2-40B4-BE49-F238E27FC236}">
                <a16:creationId xmlns:a16="http://schemas.microsoft.com/office/drawing/2014/main" id="{0877B218-A99F-09E5-555B-525D6DCA01D3}"/>
              </a:ext>
            </a:extLst>
          </p:cNvPr>
          <p:cNvSpPr>
            <a:spLocks noGrp="1"/>
          </p:cNvSpPr>
          <p:nvPr>
            <p:ph type="body" sz="quarter" idx="33"/>
          </p:nvPr>
        </p:nvSpPr>
        <p:spPr/>
        <p:txBody>
          <a:bodyPr/>
          <a:lstStyle/>
          <a:p>
            <a:pPr marL="0" indent="0">
              <a:buNone/>
            </a:pPr>
            <a:r>
              <a:rPr lang="en-US"/>
              <a:t>Use the QI journey map to describe the QI process from start to finish</a:t>
            </a:r>
          </a:p>
        </p:txBody>
      </p:sp>
    </p:spTree>
    <p:extLst>
      <p:ext uri="{BB962C8B-B14F-4D97-AF65-F5344CB8AC3E}">
        <p14:creationId xmlns:p14="http://schemas.microsoft.com/office/powerpoint/2010/main" val="2352134322"/>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E1DF149-2C2F-D833-CCD7-9AD47E517650}"/>
            </a:ext>
          </a:extLst>
        </p:cNvPr>
        <p:cNvGrpSpPr/>
        <p:nvPr/>
      </p:nvGrpSpPr>
      <p:grpSpPr>
        <a:xfrm>
          <a:off x="0" y="0"/>
          <a:ext cx="0" cy="0"/>
          <a:chOff x="0" y="0"/>
          <a:chExt cx="0" cy="0"/>
        </a:xfrm>
      </p:grpSpPr>
      <p:sp>
        <p:nvSpPr>
          <p:cNvPr id="4" name="TextBox 3">
            <a:extLst>
              <a:ext uri="{FF2B5EF4-FFF2-40B4-BE49-F238E27FC236}">
                <a16:creationId xmlns:a16="http://schemas.microsoft.com/office/drawing/2014/main" id="{ECB982BC-FADB-3362-F5C6-7E6CD7310F98}"/>
              </a:ext>
            </a:extLst>
          </p:cNvPr>
          <p:cNvSpPr txBox="1"/>
          <p:nvPr/>
        </p:nvSpPr>
        <p:spPr>
          <a:xfrm>
            <a:off x="963115" y="1401434"/>
            <a:ext cx="3451450" cy="2800767"/>
          </a:xfrm>
          <a:prstGeom prst="rect">
            <a:avLst/>
          </a:prstGeom>
          <a:noFill/>
        </p:spPr>
        <p:txBody>
          <a:bodyPr wrap="square" rtlCol="0">
            <a:spAutoFit/>
          </a:bodyPr>
          <a:lstStyle/>
          <a:p>
            <a:pPr marL="214313" indent="-214313">
              <a:buAutoNum type="arabicPeriod"/>
            </a:pPr>
            <a:r>
              <a:rPr lang="en-US" sz="1600" b="1">
                <a:solidFill>
                  <a:schemeClr val="bg1"/>
                </a:solidFill>
              </a:rPr>
              <a:t>What do we want to accomplish?</a:t>
            </a:r>
          </a:p>
          <a:p>
            <a:pPr marL="214313" indent="-214313">
              <a:buAutoNum type="arabicPeriod"/>
            </a:pPr>
            <a:endParaRPr lang="en-US" sz="1600" b="1">
              <a:solidFill>
                <a:schemeClr val="bg1"/>
              </a:solidFill>
            </a:endParaRPr>
          </a:p>
          <a:p>
            <a:pPr marL="214313" indent="-214313">
              <a:buAutoNum type="arabicPeriod"/>
            </a:pPr>
            <a:r>
              <a:rPr lang="en-US" sz="1600" b="1">
                <a:solidFill>
                  <a:schemeClr val="bg1"/>
                </a:solidFill>
              </a:rPr>
              <a:t>How will we know when it has been accomplished?</a:t>
            </a:r>
          </a:p>
          <a:p>
            <a:pPr marL="214313" indent="-214313">
              <a:buAutoNum type="arabicPeriod"/>
            </a:pPr>
            <a:endParaRPr lang="en-US" sz="1600" b="1">
              <a:solidFill>
                <a:schemeClr val="bg1"/>
              </a:solidFill>
            </a:endParaRPr>
          </a:p>
          <a:p>
            <a:pPr marL="214313" indent="-214313">
              <a:buAutoNum type="arabicPeriod"/>
            </a:pPr>
            <a:r>
              <a:rPr lang="en-US" sz="1600" b="1">
                <a:solidFill>
                  <a:schemeClr val="bg1"/>
                </a:solidFill>
              </a:rPr>
              <a:t>Is it possible to really do this?</a:t>
            </a:r>
          </a:p>
          <a:p>
            <a:pPr marL="214313" indent="-214313">
              <a:buAutoNum type="arabicPeriod"/>
            </a:pPr>
            <a:endParaRPr lang="en-US" sz="1600" b="1">
              <a:solidFill>
                <a:schemeClr val="bg1"/>
              </a:solidFill>
            </a:endParaRPr>
          </a:p>
          <a:p>
            <a:r>
              <a:rPr lang="en-US" sz="1600" b="1">
                <a:solidFill>
                  <a:schemeClr val="bg1"/>
                </a:solidFill>
              </a:rPr>
              <a:t>4. Why is it important to do?</a:t>
            </a:r>
          </a:p>
          <a:p>
            <a:pPr marL="214313" indent="-214313">
              <a:buAutoNum type="arabicPeriod"/>
            </a:pPr>
            <a:endParaRPr lang="en-US" sz="1600" b="1">
              <a:solidFill>
                <a:schemeClr val="bg1"/>
              </a:solidFill>
            </a:endParaRPr>
          </a:p>
          <a:p>
            <a:r>
              <a:rPr lang="en-US" sz="1600" b="1">
                <a:solidFill>
                  <a:schemeClr val="bg1"/>
                </a:solidFill>
              </a:rPr>
              <a:t>5. When will we finish?</a:t>
            </a:r>
          </a:p>
        </p:txBody>
      </p:sp>
      <p:sp>
        <p:nvSpPr>
          <p:cNvPr id="7" name="TextBox 6">
            <a:extLst>
              <a:ext uri="{FF2B5EF4-FFF2-40B4-BE49-F238E27FC236}">
                <a16:creationId xmlns:a16="http://schemas.microsoft.com/office/drawing/2014/main" id="{BA8CC74E-C016-932E-D638-63776489692A}"/>
              </a:ext>
            </a:extLst>
          </p:cNvPr>
          <p:cNvSpPr txBox="1"/>
          <p:nvPr/>
        </p:nvSpPr>
        <p:spPr>
          <a:xfrm>
            <a:off x="4823744" y="2287057"/>
            <a:ext cx="4245073" cy="284693"/>
          </a:xfrm>
          <a:prstGeom prst="rect">
            <a:avLst/>
          </a:prstGeom>
          <a:noFill/>
        </p:spPr>
        <p:txBody>
          <a:bodyPr wrap="none" rtlCol="0">
            <a:spAutoFit/>
          </a:bodyPr>
          <a:lstStyle/>
          <a:p>
            <a:r>
              <a:rPr lang="en-US" sz="1250"/>
              <a:t>The quality issue is: _____________________________</a:t>
            </a:r>
          </a:p>
        </p:txBody>
      </p:sp>
      <p:pic>
        <p:nvPicPr>
          <p:cNvPr id="9" name="Picture 8" descr="A group of people hiking on a snowy mountain&#10;&#10;Description automatically generated">
            <a:extLst>
              <a:ext uri="{FF2B5EF4-FFF2-40B4-BE49-F238E27FC236}">
                <a16:creationId xmlns:a16="http://schemas.microsoft.com/office/drawing/2014/main" id="{5B164755-88E1-0A51-A426-68E19C4F0F62}"/>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4966260" y="2801818"/>
            <a:ext cx="3002432" cy="1988920"/>
          </a:xfrm>
          <a:prstGeom prst="rect">
            <a:avLst/>
          </a:prstGeom>
        </p:spPr>
      </p:pic>
      <p:sp>
        <p:nvSpPr>
          <p:cNvPr id="12" name="Text Placeholder 11">
            <a:extLst>
              <a:ext uri="{FF2B5EF4-FFF2-40B4-BE49-F238E27FC236}">
                <a16:creationId xmlns:a16="http://schemas.microsoft.com/office/drawing/2014/main" id="{6A16B25B-2E6A-3A64-2971-BF5ED7D42036}"/>
              </a:ext>
            </a:extLst>
          </p:cNvPr>
          <p:cNvSpPr>
            <a:spLocks noGrp="1"/>
          </p:cNvSpPr>
          <p:nvPr>
            <p:ph type="body" sz="quarter" idx="10"/>
          </p:nvPr>
        </p:nvSpPr>
        <p:spPr>
          <a:xfrm>
            <a:off x="4931850" y="932638"/>
            <a:ext cx="4028859" cy="1239385"/>
          </a:xfrm>
        </p:spPr>
        <p:txBody>
          <a:bodyPr/>
          <a:lstStyle/>
          <a:p>
            <a:r>
              <a:rPr lang="en-US" sz="2800" b="1"/>
              <a:t>You Can </a:t>
            </a:r>
            <a:r>
              <a:rPr lang="en-US" sz="2800"/>
              <a:t>C</a:t>
            </a:r>
            <a:r>
              <a:rPr lang="en-US" sz="2800" b="1"/>
              <a:t>reate a QI Goal by </a:t>
            </a:r>
            <a:r>
              <a:rPr lang="en-US" sz="2800"/>
              <a:t>A</a:t>
            </a:r>
            <a:r>
              <a:rPr lang="en-US" sz="2800" b="1"/>
              <a:t>nswering </a:t>
            </a:r>
            <a:r>
              <a:rPr lang="en-US" sz="2800"/>
              <a:t>T</a:t>
            </a:r>
            <a:r>
              <a:rPr lang="en-US" sz="2800" b="1"/>
              <a:t>hese </a:t>
            </a:r>
            <a:r>
              <a:rPr lang="en-US" sz="2800"/>
              <a:t>Q</a:t>
            </a:r>
            <a:r>
              <a:rPr lang="en-US" sz="2800" b="1"/>
              <a:t>uestions</a:t>
            </a:r>
          </a:p>
          <a:p>
            <a:endParaRPr lang="en-US"/>
          </a:p>
        </p:txBody>
      </p:sp>
    </p:spTree>
    <p:extLst>
      <p:ext uri="{BB962C8B-B14F-4D97-AF65-F5344CB8AC3E}">
        <p14:creationId xmlns:p14="http://schemas.microsoft.com/office/powerpoint/2010/main" val="2127735742"/>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DCD0AF2-FAF1-F700-068E-380E6F59D89C}"/>
            </a:ext>
          </a:extLst>
        </p:cNvPr>
        <p:cNvGrpSpPr/>
        <p:nvPr/>
      </p:nvGrpSpPr>
      <p:grpSpPr>
        <a:xfrm>
          <a:off x="0" y="0"/>
          <a:ext cx="0" cy="0"/>
          <a:chOff x="0" y="0"/>
          <a:chExt cx="0" cy="0"/>
        </a:xfrm>
      </p:grpSpPr>
      <p:sp>
        <p:nvSpPr>
          <p:cNvPr id="3" name="Text Placeholder 2">
            <a:extLst>
              <a:ext uri="{FF2B5EF4-FFF2-40B4-BE49-F238E27FC236}">
                <a16:creationId xmlns:a16="http://schemas.microsoft.com/office/drawing/2014/main" id="{53B867A5-7FF7-BAE0-07FA-B9FA1AA21BC1}"/>
              </a:ext>
            </a:extLst>
          </p:cNvPr>
          <p:cNvSpPr>
            <a:spLocks noGrp="1"/>
          </p:cNvSpPr>
          <p:nvPr>
            <p:ph type="body" sz="quarter" idx="27"/>
          </p:nvPr>
        </p:nvSpPr>
        <p:spPr/>
        <p:txBody>
          <a:bodyPr/>
          <a:lstStyle/>
          <a:p>
            <a:pPr marL="0" indent="0">
              <a:buNone/>
            </a:pPr>
            <a:r>
              <a:rPr lang="en-US"/>
              <a:t>Describe ways CHWs can help the practices where they work with quality improvement</a:t>
            </a:r>
          </a:p>
        </p:txBody>
      </p:sp>
      <p:sp>
        <p:nvSpPr>
          <p:cNvPr id="4" name="Title 3">
            <a:extLst>
              <a:ext uri="{FF2B5EF4-FFF2-40B4-BE49-F238E27FC236}">
                <a16:creationId xmlns:a16="http://schemas.microsoft.com/office/drawing/2014/main" id="{D7282D1C-2114-3B21-FB0A-5960220C2F4A}"/>
              </a:ext>
            </a:extLst>
          </p:cNvPr>
          <p:cNvSpPr>
            <a:spLocks noGrp="1"/>
          </p:cNvSpPr>
          <p:nvPr>
            <p:ph type="title"/>
          </p:nvPr>
        </p:nvSpPr>
        <p:spPr>
          <a:xfrm>
            <a:off x="684187" y="790399"/>
            <a:ext cx="7775110" cy="1001877"/>
          </a:xfrm>
        </p:spPr>
        <p:txBody>
          <a:bodyPr/>
          <a:lstStyle/>
          <a:p>
            <a:pPr>
              <a:lnSpc>
                <a:spcPts val="4059"/>
              </a:lnSpc>
            </a:pPr>
            <a:r>
              <a:rPr lang="en-US"/>
              <a:t>Reflection: Did We Achieve The Learning Objectives?</a:t>
            </a:r>
          </a:p>
        </p:txBody>
      </p:sp>
      <p:sp>
        <p:nvSpPr>
          <p:cNvPr id="7" name="Text Placeholder 6">
            <a:extLst>
              <a:ext uri="{FF2B5EF4-FFF2-40B4-BE49-F238E27FC236}">
                <a16:creationId xmlns:a16="http://schemas.microsoft.com/office/drawing/2014/main" id="{52974D02-E3AB-E469-E3A0-5DD1E793F2BA}"/>
              </a:ext>
            </a:extLst>
          </p:cNvPr>
          <p:cNvSpPr>
            <a:spLocks noGrp="1"/>
          </p:cNvSpPr>
          <p:nvPr>
            <p:ph type="body" sz="quarter" idx="29"/>
          </p:nvPr>
        </p:nvSpPr>
        <p:spPr/>
        <p:txBody>
          <a:bodyPr/>
          <a:lstStyle/>
          <a:p>
            <a:pPr marL="0" indent="0">
              <a:buNone/>
            </a:pPr>
            <a:r>
              <a:rPr lang="en-US" b="1"/>
              <a:t>Create a process map to use in QI work</a:t>
            </a:r>
          </a:p>
        </p:txBody>
      </p:sp>
      <p:sp>
        <p:nvSpPr>
          <p:cNvPr id="9" name="Text Placeholder 8">
            <a:extLst>
              <a:ext uri="{FF2B5EF4-FFF2-40B4-BE49-F238E27FC236}">
                <a16:creationId xmlns:a16="http://schemas.microsoft.com/office/drawing/2014/main" id="{77F9096D-BC4D-121A-6831-25A28654E6DE}"/>
              </a:ext>
            </a:extLst>
          </p:cNvPr>
          <p:cNvSpPr>
            <a:spLocks noGrp="1"/>
          </p:cNvSpPr>
          <p:nvPr>
            <p:ph type="body" sz="quarter" idx="31"/>
          </p:nvPr>
        </p:nvSpPr>
        <p:spPr/>
        <p:txBody>
          <a:bodyPr/>
          <a:lstStyle/>
          <a:p>
            <a:pPr marL="0" indent="0">
              <a:buNone/>
            </a:pPr>
            <a:r>
              <a:rPr lang="en-US"/>
              <a:t>Identify a quality issue and create an improvement goal	</a:t>
            </a:r>
          </a:p>
        </p:txBody>
      </p:sp>
      <p:sp>
        <p:nvSpPr>
          <p:cNvPr id="11" name="Text Placeholder 10">
            <a:extLst>
              <a:ext uri="{FF2B5EF4-FFF2-40B4-BE49-F238E27FC236}">
                <a16:creationId xmlns:a16="http://schemas.microsoft.com/office/drawing/2014/main" id="{761739BE-F3D7-C424-DCCA-21ACEC589EBB}"/>
              </a:ext>
            </a:extLst>
          </p:cNvPr>
          <p:cNvSpPr>
            <a:spLocks noGrp="1"/>
          </p:cNvSpPr>
          <p:nvPr>
            <p:ph type="body" sz="quarter" idx="33"/>
          </p:nvPr>
        </p:nvSpPr>
        <p:spPr/>
        <p:txBody>
          <a:bodyPr/>
          <a:lstStyle/>
          <a:p>
            <a:pPr marL="0" indent="0">
              <a:buNone/>
            </a:pPr>
            <a:r>
              <a:rPr lang="en-US"/>
              <a:t>Use the QI journey map to describe the quality improvement process from start to finish</a:t>
            </a:r>
          </a:p>
        </p:txBody>
      </p:sp>
    </p:spTree>
    <p:extLst>
      <p:ext uri="{BB962C8B-B14F-4D97-AF65-F5344CB8AC3E}">
        <p14:creationId xmlns:p14="http://schemas.microsoft.com/office/powerpoint/2010/main" val="244041091"/>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30B95CFD-A7FA-A7D1-45A4-CC59E18ED069}"/>
              </a:ext>
            </a:extLst>
          </p:cNvPr>
          <p:cNvSpPr txBox="1"/>
          <p:nvPr/>
        </p:nvSpPr>
        <p:spPr>
          <a:xfrm>
            <a:off x="1110553" y="1283720"/>
            <a:ext cx="3110849" cy="611706"/>
          </a:xfrm>
          <a:prstGeom prst="rect">
            <a:avLst/>
          </a:prstGeom>
          <a:noFill/>
        </p:spPr>
        <p:txBody>
          <a:bodyPr wrap="square">
            <a:spAutoFit/>
          </a:bodyPr>
          <a:lstStyle/>
          <a:p>
            <a:pPr marL="285750"/>
            <a:endParaRPr lang="en-US" sz="1125">
              <a:solidFill>
                <a:schemeClr val="bg1"/>
              </a:solidFill>
              <a:latin typeface="Times New Roman" panose="02020603050405020304" pitchFamily="18" charset="0"/>
              <a:ea typeface="Times New Roman" panose="02020603050405020304" pitchFamily="18" charset="0"/>
            </a:endParaRPr>
          </a:p>
          <a:p>
            <a:pPr marL="214313" indent="-214313">
              <a:buFont typeface="+mj-lt"/>
              <a:buAutoNum type="alphaUcPeriod"/>
            </a:pPr>
            <a:r>
              <a:rPr lang="en-US" sz="1125">
                <a:solidFill>
                  <a:schemeClr val="bg1"/>
                </a:solidFill>
                <a:latin typeface="Times New Roman" panose="02020603050405020304" pitchFamily="18" charset="0"/>
                <a:ea typeface="Times New Roman" panose="02020603050405020304" pitchFamily="18" charset="0"/>
              </a:rPr>
              <a:t>How much did this session increase your knowledge about quality improvement or QI?</a:t>
            </a:r>
          </a:p>
        </p:txBody>
      </p:sp>
      <p:sp>
        <p:nvSpPr>
          <p:cNvPr id="11" name="TextBox 10">
            <a:extLst>
              <a:ext uri="{FF2B5EF4-FFF2-40B4-BE49-F238E27FC236}">
                <a16:creationId xmlns:a16="http://schemas.microsoft.com/office/drawing/2014/main" id="{E5F1DB8D-2909-FB69-802E-A0AD7E9EF1B0}"/>
              </a:ext>
            </a:extLst>
          </p:cNvPr>
          <p:cNvSpPr txBox="1"/>
          <p:nvPr/>
        </p:nvSpPr>
        <p:spPr>
          <a:xfrm>
            <a:off x="1110553" y="2234653"/>
            <a:ext cx="2847467" cy="438582"/>
          </a:xfrm>
          <a:prstGeom prst="rect">
            <a:avLst/>
          </a:prstGeom>
          <a:noFill/>
        </p:spPr>
        <p:txBody>
          <a:bodyPr wrap="square">
            <a:spAutoFit/>
          </a:bodyPr>
          <a:lstStyle/>
          <a:p>
            <a:r>
              <a:rPr lang="en-US" sz="1125">
                <a:solidFill>
                  <a:schemeClr val="bg1"/>
                </a:solidFill>
                <a:latin typeface="Times New Roman" panose="02020603050405020304" pitchFamily="18" charset="0"/>
                <a:ea typeface="Times New Roman" panose="02020603050405020304" pitchFamily="18" charset="0"/>
              </a:rPr>
              <a:t>B. How satisfied were you with this session today?</a:t>
            </a:r>
          </a:p>
        </p:txBody>
      </p:sp>
      <p:sp>
        <p:nvSpPr>
          <p:cNvPr id="22" name="TextBox 21">
            <a:extLst>
              <a:ext uri="{FF2B5EF4-FFF2-40B4-BE49-F238E27FC236}">
                <a16:creationId xmlns:a16="http://schemas.microsoft.com/office/drawing/2014/main" id="{08CDEC2C-6549-2E42-ABAA-D94B30A0A17C}"/>
              </a:ext>
            </a:extLst>
          </p:cNvPr>
          <p:cNvSpPr txBox="1"/>
          <p:nvPr/>
        </p:nvSpPr>
        <p:spPr>
          <a:xfrm>
            <a:off x="771557" y="845138"/>
            <a:ext cx="1643399" cy="438582"/>
          </a:xfrm>
          <a:prstGeom prst="rect">
            <a:avLst/>
          </a:prstGeom>
          <a:noFill/>
        </p:spPr>
        <p:txBody>
          <a:bodyPr wrap="none" rtlCol="0">
            <a:spAutoFit/>
          </a:bodyPr>
          <a:lstStyle/>
          <a:p>
            <a:r>
              <a:rPr lang="en-US" sz="2250" b="1">
                <a:solidFill>
                  <a:schemeClr val="bg1"/>
                </a:solidFill>
              </a:rPr>
              <a:t>Evaluation</a:t>
            </a:r>
          </a:p>
        </p:txBody>
      </p:sp>
      <p:sp>
        <p:nvSpPr>
          <p:cNvPr id="10" name="TextBox 9">
            <a:extLst>
              <a:ext uri="{FF2B5EF4-FFF2-40B4-BE49-F238E27FC236}">
                <a16:creationId xmlns:a16="http://schemas.microsoft.com/office/drawing/2014/main" id="{23FE7E99-E45F-FFEC-A34A-5EB1E2802B10}"/>
              </a:ext>
            </a:extLst>
          </p:cNvPr>
          <p:cNvSpPr txBox="1"/>
          <p:nvPr/>
        </p:nvSpPr>
        <p:spPr>
          <a:xfrm>
            <a:off x="1110553" y="2932853"/>
            <a:ext cx="2919580" cy="1131079"/>
          </a:xfrm>
          <a:prstGeom prst="rect">
            <a:avLst/>
          </a:prstGeom>
          <a:noFill/>
        </p:spPr>
        <p:txBody>
          <a:bodyPr wrap="square" rtlCol="0">
            <a:spAutoFit/>
          </a:bodyPr>
          <a:lstStyle/>
          <a:p>
            <a:r>
              <a:rPr lang="en-US" sz="1125">
                <a:solidFill>
                  <a:schemeClr val="bg1"/>
                </a:solidFill>
                <a:latin typeface="Times New Roman" panose="02020603050405020304" pitchFamily="18" charset="0"/>
                <a:cs typeface="Times New Roman" panose="02020603050405020304" pitchFamily="18" charset="0"/>
              </a:rPr>
              <a:t>C. What was the most helpful part of the session for you today?</a:t>
            </a:r>
          </a:p>
          <a:p>
            <a:endParaRPr lang="en-US" sz="1125">
              <a:solidFill>
                <a:schemeClr val="bg1"/>
              </a:solidFill>
              <a:latin typeface="Times New Roman" panose="02020603050405020304" pitchFamily="18" charset="0"/>
              <a:cs typeface="Times New Roman" panose="02020603050405020304" pitchFamily="18" charset="0"/>
            </a:endParaRPr>
          </a:p>
          <a:p>
            <a:endParaRPr lang="en-US" sz="1125">
              <a:solidFill>
                <a:schemeClr val="bg1"/>
              </a:solidFill>
              <a:latin typeface="Times New Roman" panose="02020603050405020304" pitchFamily="18" charset="0"/>
              <a:cs typeface="Times New Roman" panose="02020603050405020304" pitchFamily="18" charset="0"/>
            </a:endParaRPr>
          </a:p>
          <a:p>
            <a:r>
              <a:rPr lang="en-US" sz="1125">
                <a:solidFill>
                  <a:schemeClr val="bg1"/>
                </a:solidFill>
                <a:latin typeface="Times New Roman" panose="02020603050405020304" pitchFamily="18" charset="0"/>
                <a:cs typeface="Times New Roman" panose="02020603050405020304" pitchFamily="18" charset="0"/>
              </a:rPr>
              <a:t>D. What is one thing we can change to make this session more helpful next time?</a:t>
            </a:r>
          </a:p>
        </p:txBody>
      </p:sp>
      <p:pic>
        <p:nvPicPr>
          <p:cNvPr id="2" name="Picture 1">
            <a:extLst>
              <a:ext uri="{FF2B5EF4-FFF2-40B4-BE49-F238E27FC236}">
                <a16:creationId xmlns:a16="http://schemas.microsoft.com/office/drawing/2014/main" id="{0CFCF05F-058B-143A-8CE3-6ADB0150DE38}"/>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1"/>
            <a:ext cx="9144000" cy="5143501"/>
          </a:xfrm>
          <a:prstGeom prst="rect">
            <a:avLst/>
          </a:prstGeom>
        </p:spPr>
      </p:pic>
    </p:spTree>
    <p:extLst>
      <p:ext uri="{BB962C8B-B14F-4D97-AF65-F5344CB8AC3E}">
        <p14:creationId xmlns:p14="http://schemas.microsoft.com/office/powerpoint/2010/main" val="2439973933"/>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C91526-AA14-1AB3-008C-9369C7262BDC}"/>
              </a:ext>
            </a:extLst>
          </p:cNvPr>
          <p:cNvSpPr>
            <a:spLocks noGrp="1"/>
          </p:cNvSpPr>
          <p:nvPr>
            <p:ph type="title"/>
          </p:nvPr>
        </p:nvSpPr>
        <p:spPr/>
        <p:txBody>
          <a:bodyPr/>
          <a:lstStyle/>
          <a:p>
            <a:r>
              <a:rPr lang="en-US"/>
              <a:t>Participant Evaluation</a:t>
            </a:r>
          </a:p>
        </p:txBody>
      </p:sp>
      <p:sp>
        <p:nvSpPr>
          <p:cNvPr id="4" name="Title 1">
            <a:extLst>
              <a:ext uri="{FF2B5EF4-FFF2-40B4-BE49-F238E27FC236}">
                <a16:creationId xmlns:a16="http://schemas.microsoft.com/office/drawing/2014/main" id="{45FEC097-22B7-CECD-6692-E518681B578A}"/>
              </a:ext>
            </a:extLst>
          </p:cNvPr>
          <p:cNvSpPr txBox="1">
            <a:spLocks/>
          </p:cNvSpPr>
          <p:nvPr/>
        </p:nvSpPr>
        <p:spPr>
          <a:xfrm>
            <a:off x="684187" y="1345157"/>
            <a:ext cx="7775110" cy="276999"/>
          </a:xfrm>
          <a:prstGeom prst="rect">
            <a:avLst/>
          </a:prstGeom>
        </p:spPr>
        <p:txBody>
          <a:bodyPr vert="horz" wrap="square" lIns="0" tIns="0" rIns="0" bIns="0" rtlCol="0" anchor="t" anchorCtr="0">
            <a:spAutoFit/>
          </a:bodyPr>
          <a:lstStyle>
            <a:lvl1pPr algn="l" defTabSz="914400" rtl="0" eaLnBrk="1" latinLnBrk="0" hangingPunct="1">
              <a:lnSpc>
                <a:spcPct val="90000"/>
              </a:lnSpc>
              <a:spcBef>
                <a:spcPct val="0"/>
              </a:spcBef>
              <a:buNone/>
              <a:defRPr sz="2800" b="1" kern="1200">
                <a:solidFill>
                  <a:schemeClr val="tx1"/>
                </a:solidFill>
                <a:latin typeface="Arial" panose="020B0604020202020204" pitchFamily="34" charset="0"/>
                <a:ea typeface="+mj-ea"/>
                <a:cs typeface="Arial" panose="020B0604020202020204" pitchFamily="34" charset="0"/>
              </a:defRPr>
            </a:lvl1pPr>
          </a:lstStyle>
          <a:p>
            <a:r>
              <a:rPr lang="en-US" sz="2000"/>
              <a:t>Please use the QR code to open your participant evaluation</a:t>
            </a:r>
          </a:p>
        </p:txBody>
      </p:sp>
      <p:pic>
        <p:nvPicPr>
          <p:cNvPr id="6" name="Picture 5" descr="A qr code on a white background&#10;&#10;Description automatically generated">
            <a:extLst>
              <a:ext uri="{FF2B5EF4-FFF2-40B4-BE49-F238E27FC236}">
                <a16:creationId xmlns:a16="http://schemas.microsoft.com/office/drawing/2014/main" id="{6F0666AE-05CE-1243-105C-01A6C137A41F}"/>
              </a:ext>
            </a:extLst>
          </p:cNvPr>
          <p:cNvPicPr>
            <a:picLocks noChangeAspect="1"/>
          </p:cNvPicPr>
          <p:nvPr/>
        </p:nvPicPr>
        <p:blipFill>
          <a:blip r:embed="rId2"/>
          <a:stretch>
            <a:fillRect/>
          </a:stretch>
        </p:blipFill>
        <p:spPr>
          <a:xfrm>
            <a:off x="3381117" y="1971851"/>
            <a:ext cx="2381250" cy="2381250"/>
          </a:xfrm>
          <a:prstGeom prst="rect">
            <a:avLst/>
          </a:prstGeom>
        </p:spPr>
      </p:pic>
    </p:spTree>
    <p:extLst>
      <p:ext uri="{BB962C8B-B14F-4D97-AF65-F5344CB8AC3E}">
        <p14:creationId xmlns:p14="http://schemas.microsoft.com/office/powerpoint/2010/main" val="11832892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67C14864-4FB1-B5B9-A409-629C3263755C}"/>
              </a:ext>
            </a:extLst>
          </p:cNvPr>
          <p:cNvSpPr>
            <a:spLocks noGrp="1"/>
          </p:cNvSpPr>
          <p:nvPr>
            <p:ph type="body" sz="quarter" idx="27"/>
          </p:nvPr>
        </p:nvSpPr>
        <p:spPr/>
        <p:txBody>
          <a:bodyPr/>
          <a:lstStyle/>
          <a:p>
            <a:pPr marL="0" indent="0">
              <a:buNone/>
            </a:pPr>
            <a:r>
              <a:rPr lang="en-US"/>
              <a:t>Describe ways CHWs can help the practices where they work with QI</a:t>
            </a:r>
          </a:p>
        </p:txBody>
      </p:sp>
      <p:sp>
        <p:nvSpPr>
          <p:cNvPr id="4" name="Title 3">
            <a:extLst>
              <a:ext uri="{FF2B5EF4-FFF2-40B4-BE49-F238E27FC236}">
                <a16:creationId xmlns:a16="http://schemas.microsoft.com/office/drawing/2014/main" id="{55689A1F-05EB-3F46-7B5E-FF7AD7638797}"/>
              </a:ext>
            </a:extLst>
          </p:cNvPr>
          <p:cNvSpPr>
            <a:spLocks noGrp="1"/>
          </p:cNvSpPr>
          <p:nvPr>
            <p:ph type="title"/>
          </p:nvPr>
        </p:nvSpPr>
        <p:spPr>
          <a:xfrm>
            <a:off x="684187" y="790399"/>
            <a:ext cx="7775110" cy="1005275"/>
          </a:xfrm>
        </p:spPr>
        <p:txBody>
          <a:bodyPr/>
          <a:lstStyle/>
          <a:p>
            <a:pPr>
              <a:lnSpc>
                <a:spcPts val="4059"/>
              </a:lnSpc>
            </a:pPr>
            <a:r>
              <a:rPr lang="en-US" sz="2800" b="1" kern="0" spc="-98">
                <a:solidFill>
                  <a:srgbClr val="000000"/>
                </a:solidFill>
                <a:latin typeface="Inter" pitchFamily="34" charset="0"/>
                <a:ea typeface="Inter" pitchFamily="34" charset="-122"/>
                <a:cs typeface="Inter" pitchFamily="34" charset="-120"/>
              </a:rPr>
              <a:t>Learning Objectives </a:t>
            </a:r>
            <a:r>
              <a:rPr lang="en-US" kern="0" spc="-98">
                <a:solidFill>
                  <a:srgbClr val="000000"/>
                </a:solidFill>
                <a:latin typeface="Inter" pitchFamily="34" charset="0"/>
                <a:ea typeface="Inter" pitchFamily="34" charset="-122"/>
                <a:cs typeface="Inter" pitchFamily="34" charset="-120"/>
              </a:rPr>
              <a:t>F</a:t>
            </a:r>
            <a:r>
              <a:rPr lang="en-US" sz="2800" b="1" kern="0" spc="-98">
                <a:solidFill>
                  <a:srgbClr val="000000"/>
                </a:solidFill>
                <a:latin typeface="Inter" pitchFamily="34" charset="0"/>
                <a:ea typeface="Inter" pitchFamily="34" charset="-122"/>
                <a:cs typeface="Inter" pitchFamily="34" charset="-120"/>
              </a:rPr>
              <a:t>or Module 1</a:t>
            </a:r>
            <a:br>
              <a:rPr lang="en-US" sz="2800" b="1" kern="0" spc="-98">
                <a:solidFill>
                  <a:srgbClr val="000000"/>
                </a:solidFill>
                <a:latin typeface="Inter" pitchFamily="34" charset="0"/>
                <a:ea typeface="Inter" pitchFamily="34" charset="-122"/>
                <a:cs typeface="Inter" pitchFamily="34" charset="-120"/>
              </a:rPr>
            </a:br>
            <a:r>
              <a:rPr lang="en-US" sz="2800" b="1" kern="0" spc="-98">
                <a:solidFill>
                  <a:srgbClr val="000000"/>
                </a:solidFill>
                <a:latin typeface="Inter" pitchFamily="34" charset="0"/>
                <a:ea typeface="Inter" pitchFamily="34" charset="-122"/>
                <a:cs typeface="Inter" pitchFamily="34" charset="-120"/>
              </a:rPr>
              <a:t>At the end of this module, you will be able to:</a:t>
            </a:r>
            <a:endParaRPr lang="en-US"/>
          </a:p>
        </p:txBody>
      </p:sp>
      <p:sp>
        <p:nvSpPr>
          <p:cNvPr id="7" name="Text Placeholder 6">
            <a:extLst>
              <a:ext uri="{FF2B5EF4-FFF2-40B4-BE49-F238E27FC236}">
                <a16:creationId xmlns:a16="http://schemas.microsoft.com/office/drawing/2014/main" id="{CF381265-39FA-43B9-4FF0-2414EA9130B9}"/>
              </a:ext>
            </a:extLst>
          </p:cNvPr>
          <p:cNvSpPr>
            <a:spLocks noGrp="1"/>
          </p:cNvSpPr>
          <p:nvPr>
            <p:ph type="body" sz="quarter" idx="29"/>
          </p:nvPr>
        </p:nvSpPr>
        <p:spPr/>
        <p:txBody>
          <a:bodyPr/>
          <a:lstStyle/>
          <a:p>
            <a:pPr marL="0" indent="0">
              <a:buNone/>
            </a:pPr>
            <a:r>
              <a:rPr lang="en-US"/>
              <a:t>Create a process map to use in QI work</a:t>
            </a:r>
          </a:p>
        </p:txBody>
      </p:sp>
      <p:sp>
        <p:nvSpPr>
          <p:cNvPr id="9" name="Text Placeholder 8">
            <a:extLst>
              <a:ext uri="{FF2B5EF4-FFF2-40B4-BE49-F238E27FC236}">
                <a16:creationId xmlns:a16="http://schemas.microsoft.com/office/drawing/2014/main" id="{E7985378-7996-14A5-44C5-C926D8A0E01C}"/>
              </a:ext>
            </a:extLst>
          </p:cNvPr>
          <p:cNvSpPr>
            <a:spLocks noGrp="1"/>
          </p:cNvSpPr>
          <p:nvPr>
            <p:ph type="body" sz="quarter" idx="31"/>
          </p:nvPr>
        </p:nvSpPr>
        <p:spPr/>
        <p:txBody>
          <a:bodyPr/>
          <a:lstStyle/>
          <a:p>
            <a:pPr marL="0" indent="0">
              <a:buNone/>
            </a:pPr>
            <a:r>
              <a:rPr lang="en-US"/>
              <a:t>Identify a quality issue and create an improvement goal	</a:t>
            </a:r>
          </a:p>
        </p:txBody>
      </p:sp>
      <p:sp>
        <p:nvSpPr>
          <p:cNvPr id="11" name="Text Placeholder 10">
            <a:extLst>
              <a:ext uri="{FF2B5EF4-FFF2-40B4-BE49-F238E27FC236}">
                <a16:creationId xmlns:a16="http://schemas.microsoft.com/office/drawing/2014/main" id="{685F4AF6-64EA-9148-CFD9-85CDB69155CD}"/>
              </a:ext>
            </a:extLst>
          </p:cNvPr>
          <p:cNvSpPr>
            <a:spLocks noGrp="1"/>
          </p:cNvSpPr>
          <p:nvPr>
            <p:ph type="body" sz="quarter" idx="33"/>
          </p:nvPr>
        </p:nvSpPr>
        <p:spPr/>
        <p:txBody>
          <a:bodyPr/>
          <a:lstStyle/>
          <a:p>
            <a:pPr marL="0" indent="0">
              <a:buNone/>
            </a:pPr>
            <a:r>
              <a:rPr lang="en-US"/>
              <a:t>Use the QI journey map to describe the QI process from start to finish</a:t>
            </a:r>
          </a:p>
        </p:txBody>
      </p:sp>
    </p:spTree>
    <p:extLst>
      <p:ext uri="{BB962C8B-B14F-4D97-AF65-F5344CB8AC3E}">
        <p14:creationId xmlns:p14="http://schemas.microsoft.com/office/powerpoint/2010/main" val="3787073750"/>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404470116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descr="A pair of brown shoes&#10;&#10;Description automatically generated">
            <a:extLst>
              <a:ext uri="{FF2B5EF4-FFF2-40B4-BE49-F238E27FC236}">
                <a16:creationId xmlns:a16="http://schemas.microsoft.com/office/drawing/2014/main" id="{165133B7-F0BD-7E5C-45AF-DC72B6B01ABF}"/>
              </a:ext>
            </a:extLst>
          </p:cNvPr>
          <p:cNvPicPr>
            <a:picLocks noChangeAspect="1"/>
          </p:cNvPicPr>
          <p:nvPr/>
        </p:nvPicPr>
        <p:blipFill>
          <a:blip r:embed="rId3" cstate="email">
            <a:alphaModFix amt="85000"/>
            <a:extLst>
              <a:ext uri="{28A0092B-C50C-407E-A947-70E740481C1C}">
                <a14:useLocalDpi xmlns:a14="http://schemas.microsoft.com/office/drawing/2010/main"/>
              </a:ext>
            </a:extLst>
          </a:blip>
          <a:stretch>
            <a:fillRect/>
          </a:stretch>
        </p:blipFill>
        <p:spPr>
          <a:xfrm>
            <a:off x="82483" y="529389"/>
            <a:ext cx="4728579" cy="4225416"/>
          </a:xfrm>
          <a:prstGeom prst="rect">
            <a:avLst/>
          </a:prstGeom>
        </p:spPr>
      </p:pic>
      <p:sp>
        <p:nvSpPr>
          <p:cNvPr id="4" name="Text 2"/>
          <p:cNvSpPr/>
          <p:nvPr/>
        </p:nvSpPr>
        <p:spPr>
          <a:xfrm>
            <a:off x="797235" y="919308"/>
            <a:ext cx="3299073" cy="515466"/>
          </a:xfrm>
          <a:prstGeom prst="rect">
            <a:avLst/>
          </a:prstGeom>
          <a:noFill/>
          <a:ln/>
        </p:spPr>
        <p:txBody>
          <a:bodyPr wrap="none" rtlCol="0" anchor="t"/>
          <a:lstStyle/>
          <a:p>
            <a:pPr>
              <a:lnSpc>
                <a:spcPts val="4059"/>
              </a:lnSpc>
            </a:pPr>
            <a:r>
              <a:rPr lang="en-US" sz="3247" b="1" kern="0" spc="-98">
                <a:solidFill>
                  <a:srgbClr val="000000"/>
                </a:solidFill>
                <a:latin typeface="Inter" pitchFamily="34" charset="0"/>
                <a:ea typeface="Inter" pitchFamily="34" charset="-122"/>
                <a:cs typeface="Inter" pitchFamily="34" charset="-120"/>
              </a:rPr>
              <a:t>What Is Quality?</a:t>
            </a:r>
            <a:endParaRPr lang="en-US" sz="3247"/>
          </a:p>
        </p:txBody>
      </p:sp>
      <p:sp>
        <p:nvSpPr>
          <p:cNvPr id="5" name="Text 3"/>
          <p:cNvSpPr/>
          <p:nvPr/>
        </p:nvSpPr>
        <p:spPr>
          <a:xfrm>
            <a:off x="5877319" y="964889"/>
            <a:ext cx="1884164" cy="257696"/>
          </a:xfrm>
          <a:prstGeom prst="rect">
            <a:avLst/>
          </a:prstGeom>
          <a:noFill/>
          <a:ln/>
        </p:spPr>
        <p:txBody>
          <a:bodyPr wrap="none" rtlCol="0" anchor="t"/>
          <a:lstStyle/>
          <a:p>
            <a:pPr>
              <a:lnSpc>
                <a:spcPts val="2029"/>
              </a:lnSpc>
            </a:pPr>
            <a:r>
              <a:rPr lang="en-US" sz="1624" b="1" kern="0" spc="-49">
                <a:solidFill>
                  <a:srgbClr val="000000"/>
                </a:solidFill>
                <a:latin typeface="Inter" pitchFamily="34" charset="0"/>
                <a:ea typeface="Inter" pitchFamily="34" charset="-122"/>
                <a:cs typeface="Inter" pitchFamily="34" charset="-120"/>
              </a:rPr>
              <a:t>Good Quality Shoes</a:t>
            </a:r>
            <a:endParaRPr lang="en-US" sz="1624"/>
          </a:p>
        </p:txBody>
      </p:sp>
      <p:sp>
        <p:nvSpPr>
          <p:cNvPr id="6" name="Text 4"/>
          <p:cNvSpPr/>
          <p:nvPr/>
        </p:nvSpPr>
        <p:spPr>
          <a:xfrm>
            <a:off x="5098442" y="1357683"/>
            <a:ext cx="3752255" cy="527893"/>
          </a:xfrm>
          <a:prstGeom prst="rect">
            <a:avLst/>
          </a:prstGeom>
          <a:noFill/>
          <a:ln/>
        </p:spPr>
        <p:txBody>
          <a:bodyPr wrap="square" rtlCol="0" anchor="t"/>
          <a:lstStyle/>
          <a:p>
            <a:pPr>
              <a:lnSpc>
                <a:spcPts val="2078"/>
              </a:lnSpc>
            </a:pPr>
            <a:r>
              <a:rPr lang="en-US" sz="1299" kern="0" spc="-26">
                <a:solidFill>
                  <a:srgbClr val="272525"/>
                </a:solidFill>
                <a:latin typeface="Inter" pitchFamily="34" charset="0"/>
                <a:ea typeface="Inter" pitchFamily="34" charset="-122"/>
                <a:cs typeface="Inter" pitchFamily="34" charset="-120"/>
              </a:rPr>
              <a:t>Maria says she has a pair of shoes that are “good quality.” </a:t>
            </a:r>
            <a:endParaRPr lang="en-US" sz="1299"/>
          </a:p>
        </p:txBody>
      </p:sp>
      <p:sp>
        <p:nvSpPr>
          <p:cNvPr id="7" name="Text 5"/>
          <p:cNvSpPr/>
          <p:nvPr/>
        </p:nvSpPr>
        <p:spPr>
          <a:xfrm>
            <a:off x="5098442" y="1954010"/>
            <a:ext cx="3598405" cy="527893"/>
          </a:xfrm>
          <a:prstGeom prst="rect">
            <a:avLst/>
          </a:prstGeom>
          <a:noFill/>
          <a:ln/>
        </p:spPr>
        <p:txBody>
          <a:bodyPr wrap="square" rtlCol="0" anchor="t"/>
          <a:lstStyle/>
          <a:p>
            <a:pPr>
              <a:lnSpc>
                <a:spcPts val="2078"/>
              </a:lnSpc>
            </a:pPr>
            <a:r>
              <a:rPr lang="en-US" sz="1299" b="1" i="1" kern="0" spc="-26">
                <a:solidFill>
                  <a:srgbClr val="272525"/>
                </a:solidFill>
                <a:latin typeface="Inter" pitchFamily="34" charset="0"/>
                <a:ea typeface="Inter" pitchFamily="34" charset="-122"/>
                <a:cs typeface="Inter" pitchFamily="34" charset="-120"/>
              </a:rPr>
              <a:t>What does Maria mean when she says this? </a:t>
            </a:r>
            <a:endParaRPr lang="en-US" sz="1299"/>
          </a:p>
        </p:txBody>
      </p:sp>
      <p:sp>
        <p:nvSpPr>
          <p:cNvPr id="8" name="Text 6"/>
          <p:cNvSpPr/>
          <p:nvPr/>
        </p:nvSpPr>
        <p:spPr>
          <a:xfrm>
            <a:off x="6068207" y="3078231"/>
            <a:ext cx="1812727" cy="257696"/>
          </a:xfrm>
          <a:prstGeom prst="rect">
            <a:avLst/>
          </a:prstGeom>
          <a:noFill/>
          <a:ln/>
        </p:spPr>
        <p:txBody>
          <a:bodyPr wrap="none" rtlCol="0" anchor="t"/>
          <a:lstStyle/>
          <a:p>
            <a:pPr>
              <a:lnSpc>
                <a:spcPts val="2029"/>
              </a:lnSpc>
            </a:pPr>
            <a:r>
              <a:rPr lang="en-US" sz="1624" b="1" kern="0" spc="-49">
                <a:solidFill>
                  <a:srgbClr val="000000"/>
                </a:solidFill>
                <a:latin typeface="Inter" pitchFamily="34" charset="0"/>
                <a:ea typeface="Inter" pitchFamily="34" charset="-122"/>
                <a:cs typeface="Inter" pitchFamily="34" charset="-120"/>
              </a:rPr>
              <a:t>Poor Quality Shoes</a:t>
            </a:r>
            <a:endParaRPr lang="en-US" sz="1624"/>
          </a:p>
        </p:txBody>
      </p:sp>
      <p:sp>
        <p:nvSpPr>
          <p:cNvPr id="9" name="Text 7"/>
          <p:cNvSpPr/>
          <p:nvPr/>
        </p:nvSpPr>
        <p:spPr>
          <a:xfrm>
            <a:off x="5098444" y="3493023"/>
            <a:ext cx="3752255" cy="527893"/>
          </a:xfrm>
          <a:prstGeom prst="rect">
            <a:avLst/>
          </a:prstGeom>
          <a:noFill/>
          <a:ln/>
        </p:spPr>
        <p:txBody>
          <a:bodyPr wrap="square" rtlCol="0" anchor="t"/>
          <a:lstStyle/>
          <a:p>
            <a:pPr>
              <a:lnSpc>
                <a:spcPts val="2078"/>
              </a:lnSpc>
            </a:pPr>
            <a:r>
              <a:rPr lang="en-US" sz="1299" kern="0" spc="-26">
                <a:solidFill>
                  <a:srgbClr val="272525"/>
                </a:solidFill>
                <a:latin typeface="Inter" pitchFamily="34" charset="0"/>
                <a:ea typeface="Inter" pitchFamily="34" charset="-122"/>
                <a:cs typeface="Inter" pitchFamily="34" charset="-120"/>
              </a:rPr>
              <a:t>Maria has another pair of shoes and says  these shoes are “poor quality.”</a:t>
            </a:r>
            <a:endParaRPr lang="en-US" sz="1299"/>
          </a:p>
        </p:txBody>
      </p:sp>
      <p:sp>
        <p:nvSpPr>
          <p:cNvPr id="10" name="Text 8"/>
          <p:cNvSpPr/>
          <p:nvPr/>
        </p:nvSpPr>
        <p:spPr>
          <a:xfrm>
            <a:off x="5098444" y="4178012"/>
            <a:ext cx="3752255" cy="263947"/>
          </a:xfrm>
          <a:prstGeom prst="rect">
            <a:avLst/>
          </a:prstGeom>
          <a:noFill/>
          <a:ln/>
        </p:spPr>
        <p:txBody>
          <a:bodyPr wrap="none" rtlCol="0" anchor="t"/>
          <a:lstStyle/>
          <a:p>
            <a:pPr>
              <a:lnSpc>
                <a:spcPts val="2078"/>
              </a:lnSpc>
            </a:pPr>
            <a:r>
              <a:rPr lang="en-US" sz="1299" b="1" i="1" kern="0" spc="-26">
                <a:solidFill>
                  <a:srgbClr val="272525"/>
                </a:solidFill>
                <a:latin typeface="Inter" pitchFamily="34" charset="0"/>
                <a:ea typeface="Inter" pitchFamily="34" charset="-122"/>
                <a:cs typeface="Inter" pitchFamily="34" charset="-120"/>
              </a:rPr>
              <a:t>What does Maria mean when she says this?</a:t>
            </a:r>
            <a:endParaRPr lang="en-US" sz="1299"/>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2"/>
          <p:cNvSpPr/>
          <p:nvPr/>
        </p:nvSpPr>
        <p:spPr>
          <a:xfrm>
            <a:off x="86831" y="365844"/>
            <a:ext cx="3758331" cy="527893"/>
          </a:xfrm>
          <a:prstGeom prst="rect">
            <a:avLst/>
          </a:prstGeom>
          <a:noFill/>
          <a:ln/>
        </p:spPr>
        <p:txBody>
          <a:bodyPr wrap="none" rtlCol="0" anchor="t"/>
          <a:lstStyle/>
          <a:p>
            <a:pPr>
              <a:lnSpc>
                <a:spcPts val="4059"/>
              </a:lnSpc>
            </a:pPr>
            <a:r>
              <a:rPr lang="en-US" sz="3100" b="1" kern="0" spc="-98">
                <a:solidFill>
                  <a:srgbClr val="000000"/>
                </a:solidFill>
                <a:latin typeface="Inter" pitchFamily="34" charset="0"/>
                <a:ea typeface="Inter" pitchFamily="34" charset="-122"/>
                <a:cs typeface="Inter" pitchFamily="34" charset="-120"/>
              </a:rPr>
              <a:t>Quality Can Be Mixed</a:t>
            </a:r>
            <a:endParaRPr lang="en-US" sz="3100"/>
          </a:p>
        </p:txBody>
      </p:sp>
      <p:sp>
        <p:nvSpPr>
          <p:cNvPr id="5" name="Text 3"/>
          <p:cNvSpPr/>
          <p:nvPr/>
        </p:nvSpPr>
        <p:spPr>
          <a:xfrm>
            <a:off x="4975197" y="1011142"/>
            <a:ext cx="3107665" cy="263947"/>
          </a:xfrm>
          <a:prstGeom prst="rect">
            <a:avLst/>
          </a:prstGeom>
          <a:noFill/>
          <a:ln/>
        </p:spPr>
        <p:txBody>
          <a:bodyPr wrap="none" rtlCol="0" anchor="t"/>
          <a:lstStyle/>
          <a:p>
            <a:pPr>
              <a:lnSpc>
                <a:spcPts val="2078"/>
              </a:lnSpc>
            </a:pPr>
            <a:r>
              <a:rPr lang="en-US" sz="1299" kern="0" spc="-26">
                <a:solidFill>
                  <a:srgbClr val="272525"/>
                </a:solidFill>
                <a:latin typeface="Inter" pitchFamily="34" charset="0"/>
                <a:ea typeface="Inter" pitchFamily="34" charset="-122"/>
                <a:cs typeface="Inter" pitchFamily="34" charset="-120"/>
              </a:rPr>
              <a:t>Things can also be a mix of good and poor quality.</a:t>
            </a:r>
          </a:p>
          <a:p>
            <a:pPr>
              <a:lnSpc>
                <a:spcPts val="2078"/>
              </a:lnSpc>
            </a:pPr>
            <a:endParaRPr lang="en-US" sz="1299" kern="0" spc="-26">
              <a:solidFill>
                <a:srgbClr val="272525"/>
              </a:solidFill>
              <a:latin typeface="Inter" pitchFamily="34" charset="0"/>
              <a:ea typeface="Inter" pitchFamily="34" charset="-122"/>
              <a:cs typeface="Inter" pitchFamily="34" charset="-120"/>
            </a:endParaRPr>
          </a:p>
          <a:p>
            <a:pPr>
              <a:lnSpc>
                <a:spcPts val="2078"/>
              </a:lnSpc>
            </a:pPr>
            <a:r>
              <a:rPr lang="en-US" sz="1299" kern="0" spc="-26">
                <a:solidFill>
                  <a:srgbClr val="272525"/>
                </a:solidFill>
                <a:latin typeface="Inter" pitchFamily="34" charset="0"/>
                <a:ea typeface="Inter" pitchFamily="34" charset="-122"/>
                <a:cs typeface="Inter" pitchFamily="34" charset="-120"/>
              </a:rPr>
              <a:t>Some things work well, and some others don’t. </a:t>
            </a:r>
          </a:p>
        </p:txBody>
      </p:sp>
      <p:sp>
        <p:nvSpPr>
          <p:cNvPr id="6" name="Text 4"/>
          <p:cNvSpPr/>
          <p:nvPr/>
        </p:nvSpPr>
        <p:spPr>
          <a:xfrm>
            <a:off x="4975197" y="2104808"/>
            <a:ext cx="3561338" cy="527893"/>
          </a:xfrm>
          <a:prstGeom prst="rect">
            <a:avLst/>
          </a:prstGeom>
          <a:noFill/>
          <a:ln/>
        </p:spPr>
        <p:txBody>
          <a:bodyPr wrap="square" rtlCol="0" anchor="t"/>
          <a:lstStyle/>
          <a:p>
            <a:pPr>
              <a:lnSpc>
                <a:spcPts val="2078"/>
              </a:lnSpc>
            </a:pPr>
            <a:r>
              <a:rPr lang="en-US" sz="1299" kern="0" spc="-26">
                <a:solidFill>
                  <a:srgbClr val="272525"/>
                </a:solidFill>
                <a:latin typeface="Inter" pitchFamily="34" charset="0"/>
                <a:ea typeface="Inter" pitchFamily="34" charset="-122"/>
                <a:cs typeface="Inter" pitchFamily="34" charset="-120"/>
              </a:rPr>
              <a:t>Even though Maria thinks the shoes are overall poor quality, she says she does like the soles because they are really strong and flexible.</a:t>
            </a:r>
          </a:p>
          <a:p>
            <a:pPr>
              <a:lnSpc>
                <a:spcPts val="2078"/>
              </a:lnSpc>
            </a:pPr>
            <a:endParaRPr lang="en-US" sz="1299" kern="0" spc="-26">
              <a:solidFill>
                <a:srgbClr val="272525"/>
              </a:solidFill>
              <a:latin typeface="Inter" pitchFamily="34" charset="0"/>
              <a:ea typeface="Inter" pitchFamily="34" charset="-122"/>
            </a:endParaRPr>
          </a:p>
          <a:p>
            <a:pPr>
              <a:lnSpc>
                <a:spcPts val="2078"/>
              </a:lnSpc>
            </a:pPr>
            <a:r>
              <a:rPr lang="en-US" sz="1299" kern="0" spc="-26">
                <a:solidFill>
                  <a:srgbClr val="272525"/>
                </a:solidFill>
                <a:latin typeface="Inter" pitchFamily="34" charset="0"/>
                <a:ea typeface="Inter" pitchFamily="34" charset="-122"/>
              </a:rPr>
              <a:t>Maria’s shoes have ”mixed quality.”</a:t>
            </a:r>
            <a:endParaRPr lang="en-US" sz="1299"/>
          </a:p>
        </p:txBody>
      </p:sp>
      <p:pic>
        <p:nvPicPr>
          <p:cNvPr id="2" name="Picture 1" descr="A pair of dirty shoes&#10;&#10;Description automatically generated">
            <a:extLst>
              <a:ext uri="{FF2B5EF4-FFF2-40B4-BE49-F238E27FC236}">
                <a16:creationId xmlns:a16="http://schemas.microsoft.com/office/drawing/2014/main" id="{2185D260-F380-CBCD-A2AC-5CE15FD37B89}"/>
              </a:ext>
            </a:extLst>
          </p:cNvPr>
          <p:cNvPicPr>
            <a:picLocks noChangeAspect="1"/>
          </p:cNvPicPr>
          <p:nvPr/>
        </p:nvPicPr>
        <p:blipFill>
          <a:blip r:embed="rId3"/>
          <a:stretch>
            <a:fillRect/>
          </a:stretch>
        </p:blipFill>
        <p:spPr>
          <a:xfrm>
            <a:off x="88446" y="1013051"/>
            <a:ext cx="4191000" cy="3933825"/>
          </a:xfrm>
          <a:prstGeom prst="rect">
            <a:avLst/>
          </a:prstGeom>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 Placeholder 7">
            <a:extLst>
              <a:ext uri="{FF2B5EF4-FFF2-40B4-BE49-F238E27FC236}">
                <a16:creationId xmlns:a16="http://schemas.microsoft.com/office/drawing/2014/main" id="{0870A6F1-BCEC-3512-E080-FDD87468F3A6}"/>
              </a:ext>
            </a:extLst>
          </p:cNvPr>
          <p:cNvSpPr>
            <a:spLocks noGrp="1"/>
          </p:cNvSpPr>
          <p:nvPr>
            <p:ph type="body" sz="quarter" idx="10"/>
          </p:nvPr>
        </p:nvSpPr>
        <p:spPr>
          <a:xfrm>
            <a:off x="5018889" y="980401"/>
            <a:ext cx="3967229" cy="1235261"/>
          </a:xfrm>
        </p:spPr>
        <p:txBody>
          <a:bodyPr/>
          <a:lstStyle/>
          <a:p>
            <a:pPr>
              <a:lnSpc>
                <a:spcPct val="90000"/>
              </a:lnSpc>
              <a:spcBef>
                <a:spcPct val="0"/>
              </a:spcBef>
              <a:spcAft>
                <a:spcPts val="375"/>
              </a:spcAft>
            </a:pPr>
            <a:r>
              <a:rPr lang="en-US" sz="3000" b="1">
                <a:latin typeface="+mj-lt"/>
                <a:ea typeface="+mj-ea"/>
                <a:cs typeface="+mj-cs"/>
              </a:rPr>
              <a:t>Good &amp; Poor Quality In Organizations</a:t>
            </a:r>
          </a:p>
        </p:txBody>
      </p:sp>
      <p:sp>
        <p:nvSpPr>
          <p:cNvPr id="10" name="Text Placeholder 9">
            <a:extLst>
              <a:ext uri="{FF2B5EF4-FFF2-40B4-BE49-F238E27FC236}">
                <a16:creationId xmlns:a16="http://schemas.microsoft.com/office/drawing/2014/main" id="{FA545544-8F7C-3D1D-F8B4-1ADF6AD9848B}"/>
              </a:ext>
            </a:extLst>
          </p:cNvPr>
          <p:cNvSpPr>
            <a:spLocks noGrp="1"/>
          </p:cNvSpPr>
          <p:nvPr>
            <p:ph type="body" sz="quarter" idx="27"/>
          </p:nvPr>
        </p:nvSpPr>
        <p:spPr>
          <a:xfrm>
            <a:off x="5174645" y="1948641"/>
            <a:ext cx="3517158" cy="3116417"/>
          </a:xfrm>
        </p:spPr>
        <p:txBody>
          <a:bodyPr/>
          <a:lstStyle/>
          <a:p>
            <a:pPr marL="71438">
              <a:lnSpc>
                <a:spcPct val="90000"/>
              </a:lnSpc>
              <a:spcAft>
                <a:spcPts val="375"/>
              </a:spcAft>
            </a:pPr>
            <a:r>
              <a:rPr lang="en-US" sz="1500" b="1" i="1"/>
              <a:t>Where do you work?</a:t>
            </a:r>
          </a:p>
          <a:p>
            <a:pPr marL="500063" lvl="1" indent="-142875">
              <a:lnSpc>
                <a:spcPct val="90000"/>
              </a:lnSpc>
              <a:spcAft>
                <a:spcPts val="375"/>
              </a:spcAft>
              <a:buFont typeface="Arial" panose="020B0604020202020204" pitchFamily="34" charset="0"/>
              <a:buChar char="•"/>
            </a:pPr>
            <a:r>
              <a:rPr lang="en-US" sz="1500"/>
              <a:t>A CBO?</a:t>
            </a:r>
          </a:p>
          <a:p>
            <a:pPr marL="500063" lvl="1" indent="-142875">
              <a:lnSpc>
                <a:spcPct val="90000"/>
              </a:lnSpc>
              <a:spcAft>
                <a:spcPts val="375"/>
              </a:spcAft>
              <a:buFont typeface="Arial" panose="020B0604020202020204" pitchFamily="34" charset="0"/>
              <a:buChar char="•"/>
            </a:pPr>
            <a:r>
              <a:rPr lang="en-US" sz="1500"/>
              <a:t>A school?</a:t>
            </a:r>
          </a:p>
          <a:p>
            <a:pPr marL="500063" lvl="1" indent="-142875">
              <a:lnSpc>
                <a:spcPct val="90000"/>
              </a:lnSpc>
              <a:spcAft>
                <a:spcPts val="375"/>
              </a:spcAft>
              <a:buFont typeface="Arial" panose="020B0604020202020204" pitchFamily="34" charset="0"/>
              <a:buChar char="•"/>
            </a:pPr>
            <a:r>
              <a:rPr lang="en-US" sz="1500"/>
              <a:t>A primary care practice?</a:t>
            </a:r>
          </a:p>
          <a:p>
            <a:pPr marL="214313" indent="-142875">
              <a:lnSpc>
                <a:spcPct val="90000"/>
              </a:lnSpc>
              <a:spcAft>
                <a:spcPts val="375"/>
              </a:spcAft>
              <a:buFont typeface="Arial" panose="020B0604020202020204" pitchFamily="34" charset="0"/>
              <a:buChar char="•"/>
            </a:pPr>
            <a:r>
              <a:rPr lang="en-US" sz="1500" b="1" i="1"/>
              <a:t>What does ”good quality” look like in an organization, like the one you work for?</a:t>
            </a:r>
          </a:p>
          <a:p>
            <a:pPr marL="214313" indent="-142875">
              <a:lnSpc>
                <a:spcPct val="90000"/>
              </a:lnSpc>
              <a:spcAft>
                <a:spcPts val="375"/>
              </a:spcAft>
              <a:buFont typeface="Arial" panose="020B0604020202020204" pitchFamily="34" charset="0"/>
              <a:buChar char="•"/>
            </a:pPr>
            <a:r>
              <a:rPr lang="en-US" sz="1500" b="1" i="1"/>
              <a:t>What does “poor quality” look like?</a:t>
            </a:r>
          </a:p>
          <a:p>
            <a:endParaRPr lang="en-US"/>
          </a:p>
        </p:txBody>
      </p:sp>
      <p:pic>
        <p:nvPicPr>
          <p:cNvPr id="2" name="Picture 1" descr="A group of people sitting in a circle">
            <a:extLst>
              <a:ext uri="{FF2B5EF4-FFF2-40B4-BE49-F238E27FC236}">
                <a16:creationId xmlns:a16="http://schemas.microsoft.com/office/drawing/2014/main" id="{57923408-EBAD-02C8-7730-91D30EC339B2}"/>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221958" y="1013541"/>
            <a:ext cx="4674626" cy="3116417"/>
          </a:xfrm>
          <a:prstGeom prst="rect">
            <a:avLst/>
          </a:prstGeom>
        </p:spPr>
      </p:pic>
    </p:spTree>
    <p:extLst>
      <p:ext uri="{BB962C8B-B14F-4D97-AF65-F5344CB8AC3E}">
        <p14:creationId xmlns:p14="http://schemas.microsoft.com/office/powerpoint/2010/main" val="181213417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3F4C9D4A-86AB-B286-0EA1-2FCBAFD9AE9F}"/>
              </a:ext>
            </a:extLst>
          </p:cNvPr>
          <p:cNvSpPr txBox="1"/>
          <p:nvPr/>
        </p:nvSpPr>
        <p:spPr>
          <a:xfrm>
            <a:off x="25435" y="0"/>
            <a:ext cx="4033448" cy="1467631"/>
          </a:xfrm>
          <a:prstGeom prst="rect">
            <a:avLst/>
          </a:prstGeom>
        </p:spPr>
        <p:txBody>
          <a:bodyPr vert="horz" lIns="57150" tIns="28575" rIns="57150" bIns="28575" rtlCol="0" anchor="b">
            <a:normAutofit/>
          </a:bodyPr>
          <a:lstStyle/>
          <a:p>
            <a:pPr>
              <a:lnSpc>
                <a:spcPct val="90000"/>
              </a:lnSpc>
              <a:spcBef>
                <a:spcPct val="0"/>
              </a:spcBef>
              <a:spcAft>
                <a:spcPts val="375"/>
              </a:spcAft>
            </a:pPr>
            <a:r>
              <a:rPr lang="en-US" sz="3125" b="1">
                <a:latin typeface="+mj-lt"/>
                <a:ea typeface="+mj-ea"/>
                <a:cs typeface="+mj-cs"/>
              </a:rPr>
              <a:t>CHWs Working in Primary Care Clinics</a:t>
            </a:r>
          </a:p>
        </p:txBody>
      </p:sp>
      <p:sp>
        <p:nvSpPr>
          <p:cNvPr id="3" name="TextBox 2">
            <a:extLst>
              <a:ext uri="{FF2B5EF4-FFF2-40B4-BE49-F238E27FC236}">
                <a16:creationId xmlns:a16="http://schemas.microsoft.com/office/drawing/2014/main" id="{82BAEC51-664A-4050-905E-5BCA9F0552AC}"/>
              </a:ext>
            </a:extLst>
          </p:cNvPr>
          <p:cNvSpPr txBox="1"/>
          <p:nvPr/>
        </p:nvSpPr>
        <p:spPr>
          <a:xfrm>
            <a:off x="450813" y="1516567"/>
            <a:ext cx="3182691" cy="2490501"/>
          </a:xfrm>
          <a:prstGeom prst="rect">
            <a:avLst/>
          </a:prstGeom>
        </p:spPr>
        <p:txBody>
          <a:bodyPr vert="horz" lIns="57150" tIns="28575" rIns="57150" bIns="28575" rtlCol="0">
            <a:normAutofit/>
          </a:bodyPr>
          <a:lstStyle/>
          <a:p>
            <a:pPr marL="71438" indent="-142875">
              <a:lnSpc>
                <a:spcPct val="90000"/>
              </a:lnSpc>
              <a:spcAft>
                <a:spcPts val="375"/>
              </a:spcAft>
              <a:buFont typeface="Arial" panose="020B0604020202020204" pitchFamily="34" charset="0"/>
              <a:buChar char="•"/>
            </a:pPr>
            <a:endParaRPr lang="en-US" sz="1375"/>
          </a:p>
          <a:p>
            <a:pPr marL="71438">
              <a:lnSpc>
                <a:spcPct val="90000"/>
              </a:lnSpc>
              <a:spcAft>
                <a:spcPts val="375"/>
              </a:spcAft>
            </a:pPr>
            <a:r>
              <a:rPr lang="en-US" sz="1375" b="1" i="1"/>
              <a:t>How many of you work, at least some of the time, in a primary care practice?</a:t>
            </a:r>
            <a:br>
              <a:rPr lang="en-US" sz="1375" b="1" i="1"/>
            </a:br>
            <a:endParaRPr lang="en-US" sz="1375" b="1" i="1"/>
          </a:p>
          <a:p>
            <a:pPr marL="71438">
              <a:lnSpc>
                <a:spcPct val="90000"/>
              </a:lnSpc>
              <a:spcAft>
                <a:spcPts val="375"/>
              </a:spcAft>
            </a:pPr>
            <a:r>
              <a:rPr lang="en-US" sz="1375"/>
              <a:t>CHWs are an important part of the primary health care team!</a:t>
            </a:r>
            <a:br>
              <a:rPr lang="en-US" sz="1375"/>
            </a:br>
            <a:endParaRPr lang="en-US" sz="1375"/>
          </a:p>
          <a:p>
            <a:pPr marL="71438">
              <a:lnSpc>
                <a:spcPct val="90000"/>
              </a:lnSpc>
              <a:spcAft>
                <a:spcPts val="375"/>
              </a:spcAft>
            </a:pPr>
            <a:r>
              <a:rPr lang="en-US" sz="1375"/>
              <a:t>And are being used more and more to provide support and education to patients</a:t>
            </a:r>
          </a:p>
          <a:p>
            <a:pPr marL="214313" indent="-142875">
              <a:lnSpc>
                <a:spcPct val="90000"/>
              </a:lnSpc>
              <a:spcAft>
                <a:spcPts val="375"/>
              </a:spcAft>
              <a:buFont typeface="Arial" panose="020B0604020202020204" pitchFamily="34" charset="0"/>
              <a:buChar char="•"/>
            </a:pPr>
            <a:endParaRPr lang="en-US" sz="1375" b="1" i="1"/>
          </a:p>
          <a:p>
            <a:pPr marL="214313" indent="-142875">
              <a:lnSpc>
                <a:spcPct val="90000"/>
              </a:lnSpc>
              <a:spcAft>
                <a:spcPts val="375"/>
              </a:spcAft>
              <a:buFont typeface="Arial" panose="020B0604020202020204" pitchFamily="34" charset="0"/>
              <a:buChar char="•"/>
            </a:pPr>
            <a:endParaRPr lang="en-US" sz="1375"/>
          </a:p>
        </p:txBody>
      </p:sp>
      <p:pic>
        <p:nvPicPr>
          <p:cNvPr id="7" name="Picture 6" descr="A person talking to another person&#10;&#10;Description automatically generated">
            <a:extLst>
              <a:ext uri="{FF2B5EF4-FFF2-40B4-BE49-F238E27FC236}">
                <a16:creationId xmlns:a16="http://schemas.microsoft.com/office/drawing/2014/main" id="{577424E6-6B30-F7BE-1A54-692928B4C11E}"/>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b="-2"/>
          <a:stretch/>
        </p:blipFill>
        <p:spPr>
          <a:xfrm>
            <a:off x="3983776" y="6"/>
            <a:ext cx="5159081" cy="5143494"/>
          </a:xfrm>
          <a:custGeom>
            <a:avLst/>
            <a:gdLst/>
            <a:ahLst/>
            <a:cxnLst/>
            <a:rect l="l" t="t" r="r" b="b"/>
            <a:pathLst>
              <a:path w="6878775" h="6858000">
                <a:moveTo>
                  <a:pt x="1102973" y="0"/>
                </a:moveTo>
                <a:lnTo>
                  <a:pt x="1160688" y="0"/>
                </a:lnTo>
                <a:lnTo>
                  <a:pt x="983189" y="331786"/>
                </a:lnTo>
                <a:cubicBezTo>
                  <a:pt x="914866" y="469145"/>
                  <a:pt x="850355" y="608712"/>
                  <a:pt x="789261" y="750263"/>
                </a:cubicBezTo>
                <a:cubicBezTo>
                  <a:pt x="774307" y="784928"/>
                  <a:pt x="759992" y="819849"/>
                  <a:pt x="745295" y="854514"/>
                </a:cubicBezTo>
                <a:cubicBezTo>
                  <a:pt x="756682" y="845393"/>
                  <a:pt x="765489" y="833492"/>
                  <a:pt x="770857" y="819975"/>
                </a:cubicBezTo>
                <a:cubicBezTo>
                  <a:pt x="879943" y="589569"/>
                  <a:pt x="999605" y="365513"/>
                  <a:pt x="1131329" y="148742"/>
                </a:cubicBezTo>
                <a:lnTo>
                  <a:pt x="1227589" y="0"/>
                </a:lnTo>
                <a:lnTo>
                  <a:pt x="6878775" y="0"/>
                </a:lnTo>
                <a:lnTo>
                  <a:pt x="6878775" y="6858000"/>
                </a:lnTo>
                <a:lnTo>
                  <a:pt x="713521" y="6858000"/>
                </a:lnTo>
                <a:lnTo>
                  <a:pt x="625642" y="6670527"/>
                </a:lnTo>
                <a:cubicBezTo>
                  <a:pt x="507232" y="6398531"/>
                  <a:pt x="403083" y="6118381"/>
                  <a:pt x="312785" y="5830359"/>
                </a:cubicBezTo>
                <a:cubicBezTo>
                  <a:pt x="278149" y="5719759"/>
                  <a:pt x="248879" y="5607635"/>
                  <a:pt x="212198" y="5480401"/>
                </a:cubicBezTo>
                <a:cubicBezTo>
                  <a:pt x="212208" y="5491601"/>
                  <a:pt x="212803" y="5502788"/>
                  <a:pt x="213988" y="5513923"/>
                </a:cubicBezTo>
                <a:cubicBezTo>
                  <a:pt x="264089" y="5723695"/>
                  <a:pt x="307290" y="5935370"/>
                  <a:pt x="365826" y="6142729"/>
                </a:cubicBezTo>
                <a:cubicBezTo>
                  <a:pt x="433152" y="6380817"/>
                  <a:pt x="510068" y="6614016"/>
                  <a:pt x="597975" y="6841549"/>
                </a:cubicBezTo>
                <a:lnTo>
                  <a:pt x="604824" y="6858000"/>
                </a:lnTo>
                <a:lnTo>
                  <a:pt x="552056" y="6858000"/>
                </a:lnTo>
                <a:lnTo>
                  <a:pt x="539576" y="6828295"/>
                </a:lnTo>
                <a:cubicBezTo>
                  <a:pt x="380597" y="6414594"/>
                  <a:pt x="260223" y="5988893"/>
                  <a:pt x="171555" y="5552906"/>
                </a:cubicBezTo>
                <a:cubicBezTo>
                  <a:pt x="91163" y="5157998"/>
                  <a:pt x="43746" y="4758899"/>
                  <a:pt x="12305" y="4357388"/>
                </a:cubicBezTo>
                <a:cubicBezTo>
                  <a:pt x="-14281" y="4013908"/>
                  <a:pt x="4507" y="3672965"/>
                  <a:pt x="46684" y="3331516"/>
                </a:cubicBezTo>
                <a:cubicBezTo>
                  <a:pt x="127203" y="2664286"/>
                  <a:pt x="277819" y="2007265"/>
                  <a:pt x="496065" y="1371196"/>
                </a:cubicBezTo>
                <a:cubicBezTo>
                  <a:pt x="636273" y="966066"/>
                  <a:pt x="800445" y="573253"/>
                  <a:pt x="995723" y="196614"/>
                </a:cubicBezTo>
                <a:close/>
              </a:path>
            </a:pathLst>
          </a:custGeom>
        </p:spPr>
      </p:pic>
      <p:pic>
        <p:nvPicPr>
          <p:cNvPr id="4" name="Picture 3" descr="A picture containing text, sign&#10;&#10;Description automatically generated">
            <a:extLst>
              <a:ext uri="{FF2B5EF4-FFF2-40B4-BE49-F238E27FC236}">
                <a16:creationId xmlns:a16="http://schemas.microsoft.com/office/drawing/2014/main" id="{C05B158C-71A1-B6D0-3C5D-BDAA6981520E}"/>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8320827" y="4607670"/>
            <a:ext cx="640936" cy="303851"/>
          </a:xfrm>
          <a:prstGeom prst="rect">
            <a:avLst/>
          </a:prstGeom>
        </p:spPr>
      </p:pic>
    </p:spTree>
    <p:extLst>
      <p:ext uri="{BB962C8B-B14F-4D97-AF65-F5344CB8AC3E}">
        <p14:creationId xmlns:p14="http://schemas.microsoft.com/office/powerpoint/2010/main" val="1963071813"/>
      </p:ext>
    </p:extLst>
  </p:cSld>
  <p:clrMapOvr>
    <a:masterClrMapping/>
  </p:clrMapOvr>
</p:sld>
</file>

<file path=ppt/theme/theme1.xml><?xml version="1.0" encoding="utf-8"?>
<a:theme xmlns:a="http://schemas.openxmlformats.org/drawingml/2006/main" name="Divider Slides">
  <a:themeElements>
    <a:clrScheme name="ADA - 2023">
      <a:dk1>
        <a:srgbClr val="000000"/>
      </a:dk1>
      <a:lt1>
        <a:srgbClr val="FFFFFF"/>
      </a:lt1>
      <a:dk2>
        <a:srgbClr val="000000"/>
      </a:dk2>
      <a:lt2>
        <a:srgbClr val="FFFFFF"/>
      </a:lt2>
      <a:accent1>
        <a:srgbClr val="AA182C"/>
      </a:accent1>
      <a:accent2>
        <a:srgbClr val="EF4238"/>
      </a:accent2>
      <a:accent3>
        <a:srgbClr val="000000"/>
      </a:accent3>
      <a:accent4>
        <a:srgbClr val="008996"/>
      </a:accent4>
      <a:accent5>
        <a:srgbClr val="FFFFFF"/>
      </a:accent5>
      <a:accent6>
        <a:srgbClr val="AA182C"/>
      </a:accent6>
      <a:hlink>
        <a:srgbClr val="AA182C"/>
      </a:hlink>
      <a:folHlink>
        <a:srgbClr val="EF4238"/>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Covers">
  <a:themeElements>
    <a:clrScheme name="ADA - 2023">
      <a:dk1>
        <a:srgbClr val="000000"/>
      </a:dk1>
      <a:lt1>
        <a:srgbClr val="FFFFFF"/>
      </a:lt1>
      <a:dk2>
        <a:srgbClr val="000000"/>
      </a:dk2>
      <a:lt2>
        <a:srgbClr val="FFFFFF"/>
      </a:lt2>
      <a:accent1>
        <a:srgbClr val="AA182C"/>
      </a:accent1>
      <a:accent2>
        <a:srgbClr val="EF4238"/>
      </a:accent2>
      <a:accent3>
        <a:srgbClr val="000000"/>
      </a:accent3>
      <a:accent4>
        <a:srgbClr val="008996"/>
      </a:accent4>
      <a:accent5>
        <a:srgbClr val="FFFFFF"/>
      </a:accent5>
      <a:accent6>
        <a:srgbClr val="AA182C"/>
      </a:accent6>
      <a:hlink>
        <a:srgbClr val="AA182C"/>
      </a:hlink>
      <a:folHlink>
        <a:srgbClr val="EF4238"/>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bodyPr vert="horz" wrap="square" lIns="0" tIns="0" rIns="0" bIns="0" rtlCol="0" anchor="t" anchorCtr="0">
        <a:spAutoFit/>
      </a:bodyPr>
      <a:lstStyle>
        <a:defPPr marL="0" marR="0" indent="0" algn="l" defTabSz="914400" rtl="0" eaLnBrk="1" fontAlgn="auto" latinLnBrk="0" hangingPunct="1">
          <a:lnSpc>
            <a:spcPct val="90000"/>
          </a:lnSpc>
          <a:spcBef>
            <a:spcPct val="0"/>
          </a:spcBef>
          <a:spcAft>
            <a:spcPts val="0"/>
          </a:spcAft>
          <a:buClrTx/>
          <a:buSzTx/>
          <a:buFontTx/>
          <a:buNone/>
          <a:tabLst/>
          <a:defRPr kumimoji="0" sz="2400" b="1" i="0" u="none" strike="noStrike" kern="1200" cap="none" spc="0" normalizeH="0" baseline="0" noProof="0" dirty="0" smtClean="0">
            <a:ln>
              <a:noFill/>
            </a:ln>
            <a:solidFill>
              <a:srgbClr val="000000"/>
            </a:solidFill>
            <a:effectLst/>
            <a:uLnTx/>
            <a:uFillTx/>
            <a:latin typeface="Arial" panose="020B0604020202020204" pitchFamily="34" charset="0"/>
            <a:ea typeface="+mj-ea"/>
            <a:cs typeface="Arial" panose="020B0604020202020204" pitchFamily="34" charset="0"/>
          </a:defRPr>
        </a:defPPr>
      </a:lstStyle>
    </a:tx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Red Block - with logo">
  <a:themeElements>
    <a:clrScheme name="ADA - 2023">
      <a:dk1>
        <a:srgbClr val="000000"/>
      </a:dk1>
      <a:lt1>
        <a:srgbClr val="FFFFFF"/>
      </a:lt1>
      <a:dk2>
        <a:srgbClr val="000000"/>
      </a:dk2>
      <a:lt2>
        <a:srgbClr val="FFFFFF"/>
      </a:lt2>
      <a:accent1>
        <a:srgbClr val="AA182C"/>
      </a:accent1>
      <a:accent2>
        <a:srgbClr val="EF4238"/>
      </a:accent2>
      <a:accent3>
        <a:srgbClr val="000000"/>
      </a:accent3>
      <a:accent4>
        <a:srgbClr val="008996"/>
      </a:accent4>
      <a:accent5>
        <a:srgbClr val="FFFFFF"/>
      </a:accent5>
      <a:accent6>
        <a:srgbClr val="AA182C"/>
      </a:accent6>
      <a:hlink>
        <a:srgbClr val="AA182C"/>
      </a:hlink>
      <a:folHlink>
        <a:srgbClr val="EF4238"/>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bodyPr vert="horz" wrap="square" lIns="0" tIns="0" rIns="0" bIns="0" rtlCol="0" anchor="t" anchorCtr="0">
        <a:spAutoFit/>
      </a:bodyPr>
      <a:lstStyle>
        <a:defPPr marL="0" marR="0" indent="0" algn="l" defTabSz="914400" rtl="0" eaLnBrk="1" fontAlgn="auto" latinLnBrk="0" hangingPunct="1">
          <a:lnSpc>
            <a:spcPct val="90000"/>
          </a:lnSpc>
          <a:spcBef>
            <a:spcPct val="0"/>
          </a:spcBef>
          <a:spcAft>
            <a:spcPts val="0"/>
          </a:spcAft>
          <a:buClrTx/>
          <a:buSzTx/>
          <a:buFontTx/>
          <a:buNone/>
          <a:tabLst/>
          <a:defRPr kumimoji="0" sz="2400" b="1" i="0" u="none" strike="noStrike" kern="1200" cap="none" spc="0" normalizeH="0" baseline="0" noProof="0" dirty="0" smtClean="0">
            <a:ln>
              <a:noFill/>
            </a:ln>
            <a:solidFill>
              <a:srgbClr val="000000"/>
            </a:solidFill>
            <a:effectLst/>
            <a:uLnTx/>
            <a:uFillTx/>
            <a:latin typeface="Arial" panose="020B0604020202020204" pitchFamily="34" charset="0"/>
            <a:ea typeface="+mj-ea"/>
            <a:cs typeface="Arial" panose="020B0604020202020204" pitchFamily="34" charset="0"/>
          </a:defRPr>
        </a:defPPr>
      </a:lstStyle>
    </a:tx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Photo Conversation Frame">
  <a:themeElements>
    <a:clrScheme name="ADA - 2023">
      <a:dk1>
        <a:srgbClr val="000000"/>
      </a:dk1>
      <a:lt1>
        <a:srgbClr val="FFFFFF"/>
      </a:lt1>
      <a:dk2>
        <a:srgbClr val="000000"/>
      </a:dk2>
      <a:lt2>
        <a:srgbClr val="FFFFFF"/>
      </a:lt2>
      <a:accent1>
        <a:srgbClr val="AA182C"/>
      </a:accent1>
      <a:accent2>
        <a:srgbClr val="EF4238"/>
      </a:accent2>
      <a:accent3>
        <a:srgbClr val="000000"/>
      </a:accent3>
      <a:accent4>
        <a:srgbClr val="008996"/>
      </a:accent4>
      <a:accent5>
        <a:srgbClr val="FFFFFF"/>
      </a:accent5>
      <a:accent6>
        <a:srgbClr val="AA182C"/>
      </a:accent6>
      <a:hlink>
        <a:srgbClr val="AA182C"/>
      </a:hlink>
      <a:folHlink>
        <a:srgbClr val="EF4238"/>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bodyPr vert="horz" wrap="square" lIns="0" tIns="0" rIns="0" bIns="0" rtlCol="0" anchor="t" anchorCtr="0">
        <a:spAutoFit/>
      </a:bodyPr>
      <a:lstStyle>
        <a:defPPr marL="0" marR="0" indent="0" algn="l" defTabSz="914400" rtl="0" eaLnBrk="1" fontAlgn="auto" latinLnBrk="0" hangingPunct="1">
          <a:lnSpc>
            <a:spcPct val="90000"/>
          </a:lnSpc>
          <a:spcBef>
            <a:spcPct val="0"/>
          </a:spcBef>
          <a:spcAft>
            <a:spcPts val="0"/>
          </a:spcAft>
          <a:buClrTx/>
          <a:buSzTx/>
          <a:buFontTx/>
          <a:buNone/>
          <a:tabLst/>
          <a:defRPr kumimoji="0" sz="2400" b="1" i="0" u="none" strike="noStrike" kern="1200" cap="none" spc="0" normalizeH="0" baseline="0" noProof="0" dirty="0" smtClean="0">
            <a:ln>
              <a:noFill/>
            </a:ln>
            <a:solidFill>
              <a:srgbClr val="000000"/>
            </a:solidFill>
            <a:effectLst/>
            <a:uLnTx/>
            <a:uFillTx/>
            <a:latin typeface="Arial" panose="020B0604020202020204" pitchFamily="34" charset="0"/>
            <a:ea typeface="+mj-ea"/>
            <a:cs typeface="Arial" panose="020B0604020202020204" pitchFamily="34" charset="0"/>
          </a:defRPr>
        </a:defPPr>
      </a:lstStyle>
    </a:tx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2_Custom Design">
  <a:themeElements>
    <a:clrScheme name="ADA - 2023">
      <a:dk1>
        <a:srgbClr val="000000"/>
      </a:dk1>
      <a:lt1>
        <a:srgbClr val="FFFFFF"/>
      </a:lt1>
      <a:dk2>
        <a:srgbClr val="000000"/>
      </a:dk2>
      <a:lt2>
        <a:srgbClr val="FFFFFF"/>
      </a:lt2>
      <a:accent1>
        <a:srgbClr val="AA182C"/>
      </a:accent1>
      <a:accent2>
        <a:srgbClr val="EF4238"/>
      </a:accent2>
      <a:accent3>
        <a:srgbClr val="000000"/>
      </a:accent3>
      <a:accent4>
        <a:srgbClr val="008996"/>
      </a:accent4>
      <a:accent5>
        <a:srgbClr val="FFFFFF"/>
      </a:accent5>
      <a:accent6>
        <a:srgbClr val="AA182C"/>
      </a:accent6>
      <a:hlink>
        <a:srgbClr val="AA182C"/>
      </a:hlink>
      <a:folHlink>
        <a:srgbClr val="EF4238"/>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No logo (for when slide has a lot of content)">
  <a:themeElements>
    <a:clrScheme name="ADA - 2023">
      <a:dk1>
        <a:srgbClr val="000000"/>
      </a:dk1>
      <a:lt1>
        <a:srgbClr val="FFFFFF"/>
      </a:lt1>
      <a:dk2>
        <a:srgbClr val="000000"/>
      </a:dk2>
      <a:lt2>
        <a:srgbClr val="FFFFFF"/>
      </a:lt2>
      <a:accent1>
        <a:srgbClr val="AA182C"/>
      </a:accent1>
      <a:accent2>
        <a:srgbClr val="EF4238"/>
      </a:accent2>
      <a:accent3>
        <a:srgbClr val="000000"/>
      </a:accent3>
      <a:accent4>
        <a:srgbClr val="008996"/>
      </a:accent4>
      <a:accent5>
        <a:srgbClr val="FFFFFF"/>
      </a:accent5>
      <a:accent6>
        <a:srgbClr val="AA182C"/>
      </a:accent6>
      <a:hlink>
        <a:srgbClr val="AA182C"/>
      </a:hlink>
      <a:folHlink>
        <a:srgbClr val="EF4238"/>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7.xml><?xml version="1.0" encoding="utf-8"?>
<a:theme xmlns:a="http://schemas.openxmlformats.org/drawingml/2006/main" name="13_Custom Design">
  <a:themeElements>
    <a:clrScheme name="ADA - 2023">
      <a:dk1>
        <a:srgbClr val="000000"/>
      </a:dk1>
      <a:lt1>
        <a:srgbClr val="FFFFFF"/>
      </a:lt1>
      <a:dk2>
        <a:srgbClr val="000000"/>
      </a:dk2>
      <a:lt2>
        <a:srgbClr val="FFFFFF"/>
      </a:lt2>
      <a:accent1>
        <a:srgbClr val="AA182C"/>
      </a:accent1>
      <a:accent2>
        <a:srgbClr val="EF4238"/>
      </a:accent2>
      <a:accent3>
        <a:srgbClr val="000000"/>
      </a:accent3>
      <a:accent4>
        <a:srgbClr val="008996"/>
      </a:accent4>
      <a:accent5>
        <a:srgbClr val="FFFFFF"/>
      </a:accent5>
      <a:accent6>
        <a:srgbClr val="AA182C"/>
      </a:accent6>
      <a:hlink>
        <a:srgbClr val="AA182C"/>
      </a:hlink>
      <a:folHlink>
        <a:srgbClr val="EF4238"/>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8.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9.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TaxCatchAll xmlns="2c82d416-5780-4b20-b441-ed55e0d93a62" xsi:nil="true"/>
    <lcf76f155ced4ddcb4097134ff3c332f xmlns="1123971a-c39c-4f9c-bdbf-b585cef68c13">
      <Terms xmlns="http://schemas.microsoft.com/office/infopath/2007/PartnerControls"/>
    </lcf76f155ced4ddcb4097134ff3c332f>
    <SharedWithUsers xmlns="2c82d416-5780-4b20-b441-ed55e0d93a62">
      <UserInfo>
        <DisplayName>sarahcandler@gmail.com</DisplayName>
        <AccountId>594</AccountId>
        <AccountType/>
      </UserInfo>
    </SharedWithUsers>
    <MediaLengthInSeconds xmlns="1123971a-c39c-4f9c-bdbf-b585cef68c13" xsi:nil="true"/>
    <_ip_UnifiedCompliancePolicyUIAction xmlns="http://schemas.microsoft.com/sharepoint/v3" xsi:nil="true"/>
    <_ip_UnifiedCompliancePolicyProperties xmlns="http://schemas.microsoft.com/sharepoint/v3" xsi:nil="true"/>
    <Date xmlns="1123971a-c39c-4f9c-bdbf-b585cef68c13" xsi:nil="true"/>
    <Order0 xmlns="1123971a-c39c-4f9c-bdbf-b585cef68c13" xsi:nil="true"/>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7432213032E4B2419204AE5FA0CB0D03" ma:contentTypeVersion="22" ma:contentTypeDescription="Create a new document." ma:contentTypeScope="" ma:versionID="834ba1976ee2fd0bad4e87e913419068">
  <xsd:schema xmlns:xsd="http://www.w3.org/2001/XMLSchema" xmlns:xs="http://www.w3.org/2001/XMLSchema" xmlns:p="http://schemas.microsoft.com/office/2006/metadata/properties" xmlns:ns1="http://schemas.microsoft.com/sharepoint/v3" xmlns:ns2="1123971a-c39c-4f9c-bdbf-b585cef68c13" xmlns:ns3="2c82d416-5780-4b20-b441-ed55e0d93a62" targetNamespace="http://schemas.microsoft.com/office/2006/metadata/properties" ma:root="true" ma:fieldsID="9ab1c15909edbaec2640fdb054762493" ns1:_="" ns2:_="" ns3:_="">
    <xsd:import namespace="http://schemas.microsoft.com/sharepoint/v3"/>
    <xsd:import namespace="1123971a-c39c-4f9c-bdbf-b585cef68c13"/>
    <xsd:import namespace="2c82d416-5780-4b20-b441-ed55e0d93a62"/>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DateTaken" minOccurs="0"/>
                <xsd:element ref="ns2:MediaServiceAutoTags" minOccurs="0"/>
                <xsd:element ref="ns2:MediaServiceGenerationTime" minOccurs="0"/>
                <xsd:element ref="ns2:MediaServiceEventHashCode" minOccurs="0"/>
                <xsd:element ref="ns2:MediaServiceOCR" minOccurs="0"/>
                <xsd:element ref="ns3:SharedWithUsers" minOccurs="0"/>
                <xsd:element ref="ns3:SharedWithDetails" minOccurs="0"/>
                <xsd:element ref="ns2:MediaLengthInSeconds" minOccurs="0"/>
                <xsd:element ref="ns1:_ip_UnifiedCompliancePolicyProperties" minOccurs="0"/>
                <xsd:element ref="ns1:_ip_UnifiedCompliancePolicyUIAction" minOccurs="0"/>
                <xsd:element ref="ns2:lcf76f155ced4ddcb4097134ff3c332f" minOccurs="0"/>
                <xsd:element ref="ns3:TaxCatchAll" minOccurs="0"/>
                <xsd:element ref="ns2:MediaServiceObjectDetectorVersions" minOccurs="0"/>
                <xsd:element ref="ns2:MediaServiceSearchProperties" minOccurs="0"/>
                <xsd:element ref="ns2:MediaServiceLocation" minOccurs="0"/>
                <xsd:element ref="ns2:Order0" minOccurs="0"/>
                <xsd:element ref="ns2:Dat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20" nillable="true" ma:displayName="Unified Compliance Policy Properties" ma:hidden="true" ma:internalName="_ip_UnifiedCompliancePolicyProperties">
      <xsd:simpleType>
        <xsd:restriction base="dms:Note"/>
      </xsd:simpleType>
    </xsd:element>
    <xsd:element name="_ip_UnifiedCompliancePolicyUIAction" ma:index="21" nillable="true" ma:displayName="Unified Compliance Policy UI Action" ma:hidden="true" ma:internalName="_ip_UnifiedCompliancePolicyUIAc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1123971a-c39c-4f9c-bdbf-b585cef68c13"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DateTaken" ma:index="12" nillable="true" ma:displayName="MediaServiceDateTaken" ma:hidden="true" ma:internalName="MediaServiceDateTaken" ma:readOnly="true">
      <xsd:simpleType>
        <xsd:restriction base="dms:Text"/>
      </xsd:simpleType>
    </xsd:element>
    <xsd:element name="MediaServiceAutoTags" ma:index="13" nillable="true" ma:displayName="Tags" ma:internalName="MediaServiceAutoTags" ma:readOnly="true">
      <xsd:simpleType>
        <xsd:restriction base="dms:Text"/>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MediaLengthInSeconds" ma:index="19" nillable="true" ma:displayName="Length (seconds)" ma:internalName="MediaLengthInSeconds" ma:readOnly="true">
      <xsd:simpleType>
        <xsd:restriction base="dms:Unknown"/>
      </xsd:simpleType>
    </xsd:element>
    <xsd:element name="lcf76f155ced4ddcb4097134ff3c332f" ma:index="23" nillable="true" ma:taxonomy="true" ma:internalName="lcf76f155ced4ddcb4097134ff3c332f" ma:taxonomyFieldName="MediaServiceImageTags" ma:displayName="Image Tags" ma:readOnly="false" ma:fieldId="{5cf76f15-5ced-4ddc-b409-7134ff3c332f}" ma:taxonomyMulti="true" ma:sspId="e0b0a55a-fabe-48fb-9c4c-cb9a09640a5e"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5" nillable="true" ma:displayName="MediaServiceObjectDetectorVersions" ma:hidden="true" ma:indexed="true" ma:internalName="MediaServiceObjectDetectorVersions" ma:readOnly="true">
      <xsd:simpleType>
        <xsd:restriction base="dms:Text"/>
      </xsd:simpleType>
    </xsd:element>
    <xsd:element name="MediaServiceSearchProperties" ma:index="26" nillable="true" ma:displayName="MediaServiceSearchProperties" ma:hidden="true" ma:internalName="MediaServiceSearchProperties" ma:readOnly="true">
      <xsd:simpleType>
        <xsd:restriction base="dms:Note"/>
      </xsd:simpleType>
    </xsd:element>
    <xsd:element name="MediaServiceLocation" ma:index="27" nillable="true" ma:displayName="Location" ma:indexed="true" ma:internalName="MediaServiceLocation" ma:readOnly="true">
      <xsd:simpleType>
        <xsd:restriction base="dms:Text"/>
      </xsd:simpleType>
    </xsd:element>
    <xsd:element name="Order0" ma:index="28" nillable="true" ma:displayName="Order" ma:format="Dropdown" ma:internalName="Order0" ma:percentage="FALSE">
      <xsd:simpleType>
        <xsd:restriction base="dms:Number"/>
      </xsd:simpleType>
    </xsd:element>
    <xsd:element name="Date" ma:index="29" nillable="true" ma:displayName="Date" ma:format="DateTime" ma:internalName="Date">
      <xsd:simpleType>
        <xsd:restriction base="dms:DateTime"/>
      </xsd:simpleType>
    </xsd:element>
  </xsd:schema>
  <xsd:schema xmlns:xsd="http://www.w3.org/2001/XMLSchema" xmlns:xs="http://www.w3.org/2001/XMLSchema" xmlns:dms="http://schemas.microsoft.com/office/2006/documentManagement/types" xmlns:pc="http://schemas.microsoft.com/office/infopath/2007/PartnerControls" targetNamespace="2c82d416-5780-4b20-b441-ed55e0d93a62" elementFormDefault="qualified">
    <xsd:import namespace="http://schemas.microsoft.com/office/2006/documentManagement/types"/>
    <xsd:import namespace="http://schemas.microsoft.com/office/infopath/2007/PartnerControls"/>
    <xsd:element name="SharedWithUsers" ma:index="17"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8" nillable="true" ma:displayName="Shared With Details" ma:internalName="SharedWithDetails" ma:readOnly="true">
      <xsd:simpleType>
        <xsd:restriction base="dms:Note">
          <xsd:maxLength value="255"/>
        </xsd:restriction>
      </xsd:simpleType>
    </xsd:element>
    <xsd:element name="TaxCatchAll" ma:index="24" nillable="true" ma:displayName="Taxonomy Catch All Column" ma:hidden="true" ma:list="{b7f194f6-b56b-4149-a52f-59d5730e28d1}" ma:internalName="TaxCatchAll" ma:showField="CatchAllData" ma:web="2c82d416-5780-4b20-b441-ed55e0d93a62">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6CF4D63B-76BF-4C2F-80B1-E39C8DAF82B4}">
  <ds:schemaRefs>
    <ds:schemaRef ds:uri="257d2d43-313e-4e24-ad22-b0f65499bb2d"/>
    <ds:schemaRef ds:uri="e89a7bc7-71db-47cd-b7f6-d9921ec61b32"/>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customXml/itemProps2.xml><?xml version="1.0" encoding="utf-8"?>
<ds:datastoreItem xmlns:ds="http://schemas.openxmlformats.org/officeDocument/2006/customXml" ds:itemID="{EF8AA872-58C0-421F-B677-BDC7072D337F}"/>
</file>

<file path=customXml/itemProps3.xml><?xml version="1.0" encoding="utf-8"?>
<ds:datastoreItem xmlns:ds="http://schemas.openxmlformats.org/officeDocument/2006/customXml" ds:itemID="{34E0F6A1-3CB8-4000-8170-6DCCF460309B}">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0</TotalTime>
  <Words>2994</Words>
  <Application>Microsoft Macintosh PowerPoint</Application>
  <PresentationFormat>On-screen Show (16:9)</PresentationFormat>
  <Paragraphs>391</Paragraphs>
  <Slides>50</Slides>
  <Notes>17</Notes>
  <HiddenSlides>0</HiddenSlides>
  <MMClips>1</MMClips>
  <ScaleCrop>false</ScaleCrop>
  <HeadingPairs>
    <vt:vector size="6" baseType="variant">
      <vt:variant>
        <vt:lpstr>Fonts Used</vt:lpstr>
      </vt:variant>
      <vt:variant>
        <vt:i4>6</vt:i4>
      </vt:variant>
      <vt:variant>
        <vt:lpstr>Theme</vt:lpstr>
      </vt:variant>
      <vt:variant>
        <vt:i4>7</vt:i4>
      </vt:variant>
      <vt:variant>
        <vt:lpstr>Slide Titles</vt:lpstr>
      </vt:variant>
      <vt:variant>
        <vt:i4>50</vt:i4>
      </vt:variant>
    </vt:vector>
  </HeadingPairs>
  <TitlesOfParts>
    <vt:vector size="63" baseType="lpstr">
      <vt:lpstr>Arial</vt:lpstr>
      <vt:lpstr>Calibri</vt:lpstr>
      <vt:lpstr>Helvetica Neue</vt:lpstr>
      <vt:lpstr>Inter</vt:lpstr>
      <vt:lpstr>Times New Roman</vt:lpstr>
      <vt:lpstr>Wingdings</vt:lpstr>
      <vt:lpstr>Divider Slides</vt:lpstr>
      <vt:lpstr>Covers</vt:lpstr>
      <vt:lpstr>Red Block - with logo</vt:lpstr>
      <vt:lpstr>Photo Conversation Frame</vt:lpstr>
      <vt:lpstr>2_Custom Design</vt:lpstr>
      <vt:lpstr>No logo (for when slide has a lot of content)</vt:lpstr>
      <vt:lpstr>13_Custom Design</vt:lpstr>
      <vt:lpstr>PowerPoint Presentation</vt:lpstr>
      <vt:lpstr>PowerPoint Presentation</vt:lpstr>
      <vt:lpstr>PowerPoint Presentation</vt:lpstr>
      <vt:lpstr>PowerPoint Presentation</vt:lpstr>
      <vt:lpstr>Learning Objectives For Module 1 At the end of this module, you will be able to:</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Reflection: Did We Achieve The Learning Objectives?</vt:lpstr>
      <vt:lpstr>PowerPoint Presentation</vt:lpstr>
      <vt:lpstr>Reflection: Did We Achieve The Learning Objectives?</vt:lpstr>
      <vt:lpstr>PowerPoint Presentation</vt:lpstr>
      <vt:lpstr>PowerPoint Presentation</vt:lpstr>
      <vt:lpstr>Reflection: Did We Achieve The Learning Objectives?</vt:lpstr>
      <vt:lpstr>PowerPoint Presentation</vt:lpstr>
      <vt:lpstr>Reflection: Did We Achieve The Learning Objectives?</vt:lpstr>
      <vt:lpstr>PowerPoint Presentation</vt:lpstr>
      <vt:lpstr>Participant Evaluation</vt:lpstr>
      <vt:lpstr>PowerPoint Presentation</vt:lpstr>
    </vt:vector>
  </TitlesOfParts>
  <Company>SOCIAL CAPITAL PARTNERSHIPS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LAURA NAGLE</dc:creator>
  <cp:lastModifiedBy>Julie Graff</cp:lastModifiedBy>
  <cp:revision>4</cp:revision>
  <cp:lastPrinted>2019-07-03T21:44:23Z</cp:lastPrinted>
  <dcterms:created xsi:type="dcterms:W3CDTF">2016-06-13T15:26:28Z</dcterms:created>
  <dcterms:modified xsi:type="dcterms:W3CDTF">2024-06-13T20:56:29Z</dcterms:modified>
  <cp:contentStatus/>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0x0101007432213032E4B2419204AE5FA0CB0D03</vt:lpwstr>
  </property>
  <property fmtid="{D5CDD505-2E9C-101B-9397-08002B2CF9AE}" pid="3" name="MediaServiceImageTags">
    <vt:lpwstr/>
  </property>
  <property fmtid="{D5CDD505-2E9C-101B-9397-08002B2CF9AE}" pid="4" name="Order">
    <vt:lpwstr>1297900.00000000</vt:lpwstr>
  </property>
  <property fmtid="{D5CDD505-2E9C-101B-9397-08002B2CF9AE}" pid="5" name="xd_ProgID">
    <vt:lpwstr/>
  </property>
  <property fmtid="{D5CDD505-2E9C-101B-9397-08002B2CF9AE}" pid="6" name="ComplianceAssetId">
    <vt:lpwstr/>
  </property>
  <property fmtid="{D5CDD505-2E9C-101B-9397-08002B2CF9AE}" pid="7" name="TemplateUrl">
    <vt:lpwstr/>
  </property>
  <property fmtid="{D5CDD505-2E9C-101B-9397-08002B2CF9AE}" pid="8" name="_ExtendedDescription">
    <vt:lpwstr/>
  </property>
  <property fmtid="{D5CDD505-2E9C-101B-9397-08002B2CF9AE}" pid="9" name="TriggerFlowInfo">
    <vt:lpwstr/>
  </property>
  <property fmtid="{D5CDD505-2E9C-101B-9397-08002B2CF9AE}" pid="10" name="xd_Signature">
    <vt:lpwstr/>
  </property>
  <property fmtid="{D5CDD505-2E9C-101B-9397-08002B2CF9AE}" pid="11" name="_SourceUrl">
    <vt:lpwstr/>
  </property>
  <property fmtid="{D5CDD505-2E9C-101B-9397-08002B2CF9AE}" pid="12" name="_SharedFileIndex">
    <vt:lpwstr/>
  </property>
</Properties>
</file>